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handoutMasterIdLst>
    <p:handoutMasterId r:id="rId23"/>
  </p:handoutMasterIdLst>
  <p:sldIdLst>
    <p:sldId id="256" r:id="rId5"/>
    <p:sldId id="3849" r:id="rId6"/>
    <p:sldId id="261" r:id="rId7"/>
    <p:sldId id="3844" r:id="rId8"/>
    <p:sldId id="3846" r:id="rId9"/>
    <p:sldId id="3850" r:id="rId10"/>
    <p:sldId id="3851" r:id="rId11"/>
    <p:sldId id="265" r:id="rId12"/>
    <p:sldId id="263" r:id="rId13"/>
    <p:sldId id="3852" r:id="rId14"/>
    <p:sldId id="3853" r:id="rId15"/>
    <p:sldId id="3854" r:id="rId16"/>
    <p:sldId id="3855" r:id="rId17"/>
    <p:sldId id="3856" r:id="rId18"/>
    <p:sldId id="3857" r:id="rId19"/>
    <p:sldId id="3858" r:id="rId20"/>
    <p:sldId id="385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A4CD04-59F3-40AA-9C4C-A23D37FE906B}" v="54" dt="2024-05-10T00:17:45.439"/>
  </p1510:revLst>
</p1510:revInfo>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94" autoAdjust="0"/>
  </p:normalViewPr>
  <p:slideViewPr>
    <p:cSldViewPr snapToGrid="0">
      <p:cViewPr varScale="1">
        <p:scale>
          <a:sx n="105" d="100"/>
          <a:sy n="105" d="100"/>
        </p:scale>
        <p:origin x="168" y="96"/>
      </p:cViewPr>
      <p:guideLst/>
    </p:cSldViewPr>
  </p:slideViewPr>
  <p:outlineViewPr>
    <p:cViewPr>
      <p:scale>
        <a:sx n="33" d="100"/>
        <a:sy n="33" d="100"/>
      </p:scale>
      <p:origin x="0" y="-374"/>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gio Villa" userId="405916dd5d55f9c7" providerId="LiveId" clId="{93A4CD04-59F3-40AA-9C4C-A23D37FE906B}"/>
    <pc:docChg chg="undo custSel addSld delSld modSld">
      <pc:chgData name="Sergio Villa" userId="405916dd5d55f9c7" providerId="LiveId" clId="{93A4CD04-59F3-40AA-9C4C-A23D37FE906B}" dt="2024-05-10T00:18:51.102" v="935" actId="1076"/>
      <pc:docMkLst>
        <pc:docMk/>
      </pc:docMkLst>
      <pc:sldChg chg="modSp mod">
        <pc:chgData name="Sergio Villa" userId="405916dd5d55f9c7" providerId="LiveId" clId="{93A4CD04-59F3-40AA-9C4C-A23D37FE906B}" dt="2024-05-08T00:31:12.886" v="82" actId="20577"/>
        <pc:sldMkLst>
          <pc:docMk/>
          <pc:sldMk cId="3666674671" sldId="261"/>
        </pc:sldMkLst>
        <pc:spChg chg="mod">
          <ac:chgData name="Sergio Villa" userId="405916dd5d55f9c7" providerId="LiveId" clId="{93A4CD04-59F3-40AA-9C4C-A23D37FE906B}" dt="2024-05-08T00:31:12.886" v="82" actId="20577"/>
          <ac:spMkLst>
            <pc:docMk/>
            <pc:sldMk cId="3666674671" sldId="261"/>
            <ac:spMk id="3" creationId="{A6A33159-D030-2F82-A142-F75940728319}"/>
          </ac:spMkLst>
        </pc:spChg>
      </pc:sldChg>
      <pc:sldChg chg="modSp mod">
        <pc:chgData name="Sergio Villa" userId="405916dd5d55f9c7" providerId="LiveId" clId="{93A4CD04-59F3-40AA-9C4C-A23D37FE906B}" dt="2024-05-08T00:43:30.416" v="127" actId="1076"/>
        <pc:sldMkLst>
          <pc:docMk/>
          <pc:sldMk cId="2737241225" sldId="263"/>
        </pc:sldMkLst>
        <pc:spChg chg="mod">
          <ac:chgData name="Sergio Villa" userId="405916dd5d55f9c7" providerId="LiveId" clId="{93A4CD04-59F3-40AA-9C4C-A23D37FE906B}" dt="2024-05-08T00:43:30.416" v="127" actId="1076"/>
          <ac:spMkLst>
            <pc:docMk/>
            <pc:sldMk cId="2737241225" sldId="263"/>
            <ac:spMk id="4" creationId="{C3E1932E-99AA-41EF-B219-8FF1265FC7B2}"/>
          </ac:spMkLst>
        </pc:spChg>
      </pc:sldChg>
      <pc:sldChg chg="modSp mod">
        <pc:chgData name="Sergio Villa" userId="405916dd5d55f9c7" providerId="LiveId" clId="{93A4CD04-59F3-40AA-9C4C-A23D37FE906B}" dt="2024-05-08T00:43:20.849" v="126" actId="12"/>
        <pc:sldMkLst>
          <pc:docMk/>
          <pc:sldMk cId="729609147" sldId="265"/>
        </pc:sldMkLst>
        <pc:spChg chg="mod">
          <ac:chgData name="Sergio Villa" userId="405916dd5d55f9c7" providerId="LiveId" clId="{93A4CD04-59F3-40AA-9C4C-A23D37FE906B}" dt="2024-05-08T00:43:09.196" v="124" actId="12"/>
          <ac:spMkLst>
            <pc:docMk/>
            <pc:sldMk cId="729609147" sldId="265"/>
            <ac:spMk id="7" creationId="{3E371463-97E6-09C4-A551-6E7C7C9CA995}"/>
          </ac:spMkLst>
        </pc:spChg>
        <pc:spChg chg="mod">
          <ac:chgData name="Sergio Villa" userId="405916dd5d55f9c7" providerId="LiveId" clId="{93A4CD04-59F3-40AA-9C4C-A23D37FE906B}" dt="2024-05-08T00:43:20.849" v="126" actId="12"/>
          <ac:spMkLst>
            <pc:docMk/>
            <pc:sldMk cId="729609147" sldId="265"/>
            <ac:spMk id="12" creationId="{2325B751-A6CB-6143-208B-ECF0554034DC}"/>
          </ac:spMkLst>
        </pc:spChg>
      </pc:sldChg>
      <pc:sldChg chg="modSp mod">
        <pc:chgData name="Sergio Villa" userId="405916dd5d55f9c7" providerId="LiveId" clId="{93A4CD04-59F3-40AA-9C4C-A23D37FE906B}" dt="2024-05-08T00:28:52.585" v="37" actId="20577"/>
        <pc:sldMkLst>
          <pc:docMk/>
          <pc:sldMk cId="3920724481" sldId="3849"/>
        </pc:sldMkLst>
        <pc:spChg chg="mod">
          <ac:chgData name="Sergio Villa" userId="405916dd5d55f9c7" providerId="LiveId" clId="{93A4CD04-59F3-40AA-9C4C-A23D37FE906B}" dt="2024-05-08T00:28:52.585" v="37" actId="20577"/>
          <ac:spMkLst>
            <pc:docMk/>
            <pc:sldMk cId="3920724481" sldId="3849"/>
            <ac:spMk id="3" creationId="{9BEA8735-F1DC-1DE6-0A38-429B2F660F8A}"/>
          </ac:spMkLst>
        </pc:spChg>
      </pc:sldChg>
      <pc:sldChg chg="modSp mod">
        <pc:chgData name="Sergio Villa" userId="405916dd5d55f9c7" providerId="LiveId" clId="{93A4CD04-59F3-40AA-9C4C-A23D37FE906B}" dt="2024-05-08T00:36:48.646" v="85" actId="20577"/>
        <pc:sldMkLst>
          <pc:docMk/>
          <pc:sldMk cId="1127649784" sldId="3851"/>
        </pc:sldMkLst>
        <pc:spChg chg="mod">
          <ac:chgData name="Sergio Villa" userId="405916dd5d55f9c7" providerId="LiveId" clId="{93A4CD04-59F3-40AA-9C4C-A23D37FE906B}" dt="2024-05-08T00:36:48.646" v="85" actId="20577"/>
          <ac:spMkLst>
            <pc:docMk/>
            <pc:sldMk cId="1127649784" sldId="3851"/>
            <ac:spMk id="9" creationId="{71EEC05B-700E-59E4-274B-A6F581FE3C60}"/>
          </ac:spMkLst>
        </pc:spChg>
      </pc:sldChg>
      <pc:sldChg chg="delSp new del mod">
        <pc:chgData name="Sergio Villa" userId="405916dd5d55f9c7" providerId="LiveId" clId="{93A4CD04-59F3-40AA-9C4C-A23D37FE906B}" dt="2024-05-08T00:46:54.938" v="130" actId="2696"/>
        <pc:sldMkLst>
          <pc:docMk/>
          <pc:sldMk cId="1194479122" sldId="3852"/>
        </pc:sldMkLst>
        <pc:spChg chg="del">
          <ac:chgData name="Sergio Villa" userId="405916dd5d55f9c7" providerId="LiveId" clId="{93A4CD04-59F3-40AA-9C4C-A23D37FE906B}" dt="2024-05-08T00:46:47.696" v="129" actId="478"/>
          <ac:spMkLst>
            <pc:docMk/>
            <pc:sldMk cId="1194479122" sldId="3852"/>
            <ac:spMk id="2" creationId="{92E814CC-4900-92E1-09D5-23F9EEC69BB9}"/>
          </ac:spMkLst>
        </pc:spChg>
      </pc:sldChg>
      <pc:sldChg chg="delSp modSp new mod">
        <pc:chgData name="Sergio Villa" userId="405916dd5d55f9c7" providerId="LiveId" clId="{93A4CD04-59F3-40AA-9C4C-A23D37FE906B}" dt="2024-05-08T00:48:34.842" v="182" actId="20577"/>
        <pc:sldMkLst>
          <pc:docMk/>
          <pc:sldMk cId="2629888694" sldId="3852"/>
        </pc:sldMkLst>
        <pc:spChg chg="mod">
          <ac:chgData name="Sergio Villa" userId="405916dd5d55f9c7" providerId="LiveId" clId="{93A4CD04-59F3-40AA-9C4C-A23D37FE906B}" dt="2024-05-08T00:48:34.842" v="182" actId="20577"/>
          <ac:spMkLst>
            <pc:docMk/>
            <pc:sldMk cId="2629888694" sldId="3852"/>
            <ac:spMk id="2" creationId="{A7F06853-DF27-B180-FE0A-F07004DA76AE}"/>
          </ac:spMkLst>
        </pc:spChg>
        <pc:spChg chg="del">
          <ac:chgData name="Sergio Villa" userId="405916dd5d55f9c7" providerId="LiveId" clId="{93A4CD04-59F3-40AA-9C4C-A23D37FE906B}" dt="2024-05-08T00:47:39.205" v="143" actId="478"/>
          <ac:spMkLst>
            <pc:docMk/>
            <pc:sldMk cId="2629888694" sldId="3852"/>
            <ac:spMk id="3" creationId="{B171BB48-8299-4F2E-1002-8589CBDC441E}"/>
          </ac:spMkLst>
        </pc:spChg>
      </pc:sldChg>
      <pc:sldChg chg="new del">
        <pc:chgData name="Sergio Villa" userId="405916dd5d55f9c7" providerId="LiveId" clId="{93A4CD04-59F3-40AA-9C4C-A23D37FE906B}" dt="2024-05-08T00:47:08.353" v="132" actId="2696"/>
        <pc:sldMkLst>
          <pc:docMk/>
          <pc:sldMk cId="2657587646" sldId="3852"/>
        </pc:sldMkLst>
      </pc:sldChg>
      <pc:sldChg chg="new del">
        <pc:chgData name="Sergio Villa" userId="405916dd5d55f9c7" providerId="LiveId" clId="{93A4CD04-59F3-40AA-9C4C-A23D37FE906B}" dt="2024-05-08T00:47:15.861" v="134" actId="2696"/>
        <pc:sldMkLst>
          <pc:docMk/>
          <pc:sldMk cId="3492164981" sldId="3852"/>
        </pc:sldMkLst>
      </pc:sldChg>
      <pc:sldChg chg="addSp delSp modSp new mod">
        <pc:chgData name="Sergio Villa" userId="405916dd5d55f9c7" providerId="LiveId" clId="{93A4CD04-59F3-40AA-9C4C-A23D37FE906B}" dt="2024-05-08T01:55:29.008" v="615" actId="1076"/>
        <pc:sldMkLst>
          <pc:docMk/>
          <pc:sldMk cId="466991091" sldId="3853"/>
        </pc:sldMkLst>
        <pc:spChg chg="mod">
          <ac:chgData name="Sergio Villa" userId="405916dd5d55f9c7" providerId="LiveId" clId="{93A4CD04-59F3-40AA-9C4C-A23D37FE906B}" dt="2024-05-08T01:54:32.413" v="606" actId="1076"/>
          <ac:spMkLst>
            <pc:docMk/>
            <pc:sldMk cId="466991091" sldId="3853"/>
            <ac:spMk id="2" creationId="{C47552F5-3548-C08B-9676-546B0383AD5B}"/>
          </ac:spMkLst>
        </pc:spChg>
        <pc:spChg chg="del mod">
          <ac:chgData name="Sergio Villa" userId="405916dd5d55f9c7" providerId="LiveId" clId="{93A4CD04-59F3-40AA-9C4C-A23D37FE906B}" dt="2024-05-08T00:54:36.415" v="236" actId="931"/>
          <ac:spMkLst>
            <pc:docMk/>
            <pc:sldMk cId="466991091" sldId="3853"/>
            <ac:spMk id="3" creationId="{06B05B23-37FF-5C63-F74C-70CA2FCFD8DD}"/>
          </ac:spMkLst>
        </pc:spChg>
        <pc:spChg chg="add mod">
          <ac:chgData name="Sergio Villa" userId="405916dd5d55f9c7" providerId="LiveId" clId="{93A4CD04-59F3-40AA-9C4C-A23D37FE906B}" dt="2024-05-08T01:55:29.008" v="615" actId="1076"/>
          <ac:spMkLst>
            <pc:docMk/>
            <pc:sldMk cId="466991091" sldId="3853"/>
            <ac:spMk id="14" creationId="{39B58216-BB07-3714-6261-61A9751142D3}"/>
          </ac:spMkLst>
        </pc:spChg>
        <pc:picChg chg="add mod modCrop">
          <ac:chgData name="Sergio Villa" userId="405916dd5d55f9c7" providerId="LiveId" clId="{93A4CD04-59F3-40AA-9C4C-A23D37FE906B}" dt="2024-05-08T01:01:02.582" v="298" actId="14100"/>
          <ac:picMkLst>
            <pc:docMk/>
            <pc:sldMk cId="466991091" sldId="3853"/>
            <ac:picMk id="5" creationId="{1DEA2B09-3E52-CF0B-DBE9-C4B99D6649A3}"/>
          </ac:picMkLst>
        </pc:picChg>
        <pc:picChg chg="add del mod modCrop">
          <ac:chgData name="Sergio Villa" userId="405916dd5d55f9c7" providerId="LiveId" clId="{93A4CD04-59F3-40AA-9C4C-A23D37FE906B}" dt="2024-05-08T00:59:52.029" v="288" actId="478"/>
          <ac:picMkLst>
            <pc:docMk/>
            <pc:sldMk cId="466991091" sldId="3853"/>
            <ac:picMk id="7" creationId="{626FC6AD-32E5-8859-2085-7924DDC9A36C}"/>
          </ac:picMkLst>
        </pc:picChg>
        <pc:picChg chg="add mod">
          <ac:chgData name="Sergio Villa" userId="405916dd5d55f9c7" providerId="LiveId" clId="{93A4CD04-59F3-40AA-9C4C-A23D37FE906B}" dt="2024-05-08T01:02:27.690" v="305" actId="14100"/>
          <ac:picMkLst>
            <pc:docMk/>
            <pc:sldMk cId="466991091" sldId="3853"/>
            <ac:picMk id="9" creationId="{BD533B04-E285-8325-67FA-432EF7F051B5}"/>
          </ac:picMkLst>
        </pc:picChg>
        <pc:picChg chg="add mod">
          <ac:chgData name="Sergio Villa" userId="405916dd5d55f9c7" providerId="LiveId" clId="{93A4CD04-59F3-40AA-9C4C-A23D37FE906B}" dt="2024-05-08T01:02:30.428" v="306" actId="14100"/>
          <ac:picMkLst>
            <pc:docMk/>
            <pc:sldMk cId="466991091" sldId="3853"/>
            <ac:picMk id="11" creationId="{A723D4CC-5720-5A1B-ED82-40B5C8F24057}"/>
          </ac:picMkLst>
        </pc:picChg>
        <pc:picChg chg="add mod">
          <ac:chgData name="Sergio Villa" userId="405916dd5d55f9c7" providerId="LiveId" clId="{93A4CD04-59F3-40AA-9C4C-A23D37FE906B}" dt="2024-05-08T01:03:24.629" v="311" actId="14100"/>
          <ac:picMkLst>
            <pc:docMk/>
            <pc:sldMk cId="466991091" sldId="3853"/>
            <ac:picMk id="13" creationId="{686FE564-86CF-6E3C-5CD4-682A915B0ED5}"/>
          </ac:picMkLst>
        </pc:picChg>
      </pc:sldChg>
      <pc:sldChg chg="new del">
        <pc:chgData name="Sergio Villa" userId="405916dd5d55f9c7" providerId="LiveId" clId="{93A4CD04-59F3-40AA-9C4C-A23D37FE906B}" dt="2024-05-08T00:50:12.658" v="186" actId="47"/>
        <pc:sldMkLst>
          <pc:docMk/>
          <pc:sldMk cId="1995403422" sldId="3853"/>
        </pc:sldMkLst>
      </pc:sldChg>
      <pc:sldChg chg="new del">
        <pc:chgData name="Sergio Villa" userId="405916dd5d55f9c7" providerId="LiveId" clId="{93A4CD04-59F3-40AA-9C4C-A23D37FE906B}" dt="2024-05-08T00:50:08.579" v="184" actId="2696"/>
        <pc:sldMkLst>
          <pc:docMk/>
          <pc:sldMk cId="2942479288" sldId="3853"/>
        </pc:sldMkLst>
      </pc:sldChg>
      <pc:sldChg chg="addSp delSp modSp new mod">
        <pc:chgData name="Sergio Villa" userId="405916dd5d55f9c7" providerId="LiveId" clId="{93A4CD04-59F3-40AA-9C4C-A23D37FE906B}" dt="2024-05-08T02:00:39.870" v="642" actId="20577"/>
        <pc:sldMkLst>
          <pc:docMk/>
          <pc:sldMk cId="243020178" sldId="3854"/>
        </pc:sldMkLst>
        <pc:spChg chg="mod">
          <ac:chgData name="Sergio Villa" userId="405916dd5d55f9c7" providerId="LiveId" clId="{93A4CD04-59F3-40AA-9C4C-A23D37FE906B}" dt="2024-05-08T01:05:16.245" v="399" actId="20577"/>
          <ac:spMkLst>
            <pc:docMk/>
            <pc:sldMk cId="243020178" sldId="3854"/>
            <ac:spMk id="2" creationId="{8D776ADC-4A08-E7AC-F588-B09BBB6085DF}"/>
          </ac:spMkLst>
        </pc:spChg>
        <pc:spChg chg="del">
          <ac:chgData name="Sergio Villa" userId="405916dd5d55f9c7" providerId="LiveId" clId="{93A4CD04-59F3-40AA-9C4C-A23D37FE906B}" dt="2024-05-08T01:08:16.404" v="400" actId="931"/>
          <ac:spMkLst>
            <pc:docMk/>
            <pc:sldMk cId="243020178" sldId="3854"/>
            <ac:spMk id="3" creationId="{272AECDE-95A0-6AFD-B9B1-EEB94874B6A9}"/>
          </ac:spMkLst>
        </pc:spChg>
        <pc:spChg chg="add del mod">
          <ac:chgData name="Sergio Villa" userId="405916dd5d55f9c7" providerId="LiveId" clId="{93A4CD04-59F3-40AA-9C4C-A23D37FE906B}" dt="2024-05-08T01:09:31.467" v="404" actId="931"/>
          <ac:spMkLst>
            <pc:docMk/>
            <pc:sldMk cId="243020178" sldId="3854"/>
            <ac:spMk id="7" creationId="{E8993B05-11EB-D0BD-BE17-6181B0CF4794}"/>
          </ac:spMkLst>
        </pc:spChg>
        <pc:spChg chg="add mod">
          <ac:chgData name="Sergio Villa" userId="405916dd5d55f9c7" providerId="LiveId" clId="{93A4CD04-59F3-40AA-9C4C-A23D37FE906B}" dt="2024-05-08T02:00:39.870" v="642" actId="20577"/>
          <ac:spMkLst>
            <pc:docMk/>
            <pc:sldMk cId="243020178" sldId="3854"/>
            <ac:spMk id="10" creationId="{43E7BFA7-14D4-5DB4-8216-6F61EC3D138B}"/>
          </ac:spMkLst>
        </pc:spChg>
        <pc:picChg chg="add del mod">
          <ac:chgData name="Sergio Villa" userId="405916dd5d55f9c7" providerId="LiveId" clId="{93A4CD04-59F3-40AA-9C4C-A23D37FE906B}" dt="2024-05-08T01:08:19.052" v="403" actId="478"/>
          <ac:picMkLst>
            <pc:docMk/>
            <pc:sldMk cId="243020178" sldId="3854"/>
            <ac:picMk id="5" creationId="{973D272F-9592-9568-6D26-F2EC29B3A77E}"/>
          </ac:picMkLst>
        </pc:picChg>
        <pc:picChg chg="add mod">
          <ac:chgData name="Sergio Villa" userId="405916dd5d55f9c7" providerId="LiveId" clId="{93A4CD04-59F3-40AA-9C4C-A23D37FE906B}" dt="2024-05-08T01:09:43.449" v="411" actId="1076"/>
          <ac:picMkLst>
            <pc:docMk/>
            <pc:sldMk cId="243020178" sldId="3854"/>
            <ac:picMk id="9" creationId="{A3B7BE44-3329-F81C-DE28-29E74376323E}"/>
          </ac:picMkLst>
        </pc:picChg>
      </pc:sldChg>
      <pc:sldChg chg="addSp delSp modSp new mod">
        <pc:chgData name="Sergio Villa" userId="405916dd5d55f9c7" providerId="LiveId" clId="{93A4CD04-59F3-40AA-9C4C-A23D37FE906B}" dt="2024-05-08T02:06:47.824" v="656" actId="1076"/>
        <pc:sldMkLst>
          <pc:docMk/>
          <pc:sldMk cId="3297028371" sldId="3855"/>
        </pc:sldMkLst>
        <pc:spChg chg="mod">
          <ac:chgData name="Sergio Villa" userId="405916dd5d55f9c7" providerId="LiveId" clId="{93A4CD04-59F3-40AA-9C4C-A23D37FE906B}" dt="2024-05-08T01:18:48.132" v="508" actId="20577"/>
          <ac:spMkLst>
            <pc:docMk/>
            <pc:sldMk cId="3297028371" sldId="3855"/>
            <ac:spMk id="2" creationId="{D6123643-A286-3FBC-6C82-F0CD77ABEE93}"/>
          </ac:spMkLst>
        </pc:spChg>
        <pc:spChg chg="del">
          <ac:chgData name="Sergio Villa" userId="405916dd5d55f9c7" providerId="LiveId" clId="{93A4CD04-59F3-40AA-9C4C-A23D37FE906B}" dt="2024-05-08T01:16:06.251" v="442" actId="931"/>
          <ac:spMkLst>
            <pc:docMk/>
            <pc:sldMk cId="3297028371" sldId="3855"/>
            <ac:spMk id="3" creationId="{C36ECA6D-A5C3-3664-72CD-51C541EE4396}"/>
          </ac:spMkLst>
        </pc:spChg>
        <pc:spChg chg="add del">
          <ac:chgData name="Sergio Villa" userId="405916dd5d55f9c7" providerId="LiveId" clId="{93A4CD04-59F3-40AA-9C4C-A23D37FE906B}" dt="2024-05-08T01:13:44.932" v="430" actId="931"/>
          <ac:spMkLst>
            <pc:docMk/>
            <pc:sldMk cId="3297028371" sldId="3855"/>
            <ac:spMk id="4" creationId="{2A18E2E6-C995-E7AC-EEB9-B1B609D72B90}"/>
          </ac:spMkLst>
        </pc:spChg>
        <pc:spChg chg="add mod">
          <ac:chgData name="Sergio Villa" userId="405916dd5d55f9c7" providerId="LiveId" clId="{93A4CD04-59F3-40AA-9C4C-A23D37FE906B}" dt="2024-05-08T02:06:47.824" v="656" actId="1076"/>
          <ac:spMkLst>
            <pc:docMk/>
            <pc:sldMk cId="3297028371" sldId="3855"/>
            <ac:spMk id="12" creationId="{CA2E93C9-0E63-910F-46FA-149B8939466B}"/>
          </ac:spMkLst>
        </pc:spChg>
        <pc:picChg chg="add mod">
          <ac:chgData name="Sergio Villa" userId="405916dd5d55f9c7" providerId="LiveId" clId="{93A4CD04-59F3-40AA-9C4C-A23D37FE906B}" dt="2024-05-08T01:12:29.661" v="429" actId="931"/>
          <ac:picMkLst>
            <pc:docMk/>
            <pc:sldMk cId="3297028371" sldId="3855"/>
            <ac:picMk id="6" creationId="{C45C5F17-D909-D2A5-1193-797468747BCE}"/>
          </ac:picMkLst>
        </pc:picChg>
        <pc:picChg chg="add mod modCrop">
          <ac:chgData name="Sergio Villa" userId="405916dd5d55f9c7" providerId="LiveId" clId="{93A4CD04-59F3-40AA-9C4C-A23D37FE906B}" dt="2024-05-08T01:18:12.911" v="470" actId="14100"/>
          <ac:picMkLst>
            <pc:docMk/>
            <pc:sldMk cId="3297028371" sldId="3855"/>
            <ac:picMk id="8" creationId="{36FBD37A-D802-7234-196D-C05D07A65764}"/>
          </ac:picMkLst>
        </pc:picChg>
        <pc:picChg chg="add del mod">
          <ac:chgData name="Sergio Villa" userId="405916dd5d55f9c7" providerId="LiveId" clId="{93A4CD04-59F3-40AA-9C4C-A23D37FE906B}" dt="2024-05-08T01:17:06.977" v="452" actId="478"/>
          <ac:picMkLst>
            <pc:docMk/>
            <pc:sldMk cId="3297028371" sldId="3855"/>
            <ac:picMk id="10" creationId="{47BF9BBA-0C37-E5A6-1BE3-FF35187C5342}"/>
          </ac:picMkLst>
        </pc:picChg>
      </pc:sldChg>
      <pc:sldChg chg="addSp delSp modSp new mod">
        <pc:chgData name="Sergio Villa" userId="405916dd5d55f9c7" providerId="LiveId" clId="{93A4CD04-59F3-40AA-9C4C-A23D37FE906B}" dt="2024-05-08T02:15:09.537" v="663" actId="20577"/>
        <pc:sldMkLst>
          <pc:docMk/>
          <pc:sldMk cId="3955272890" sldId="3856"/>
        </pc:sldMkLst>
        <pc:spChg chg="mod">
          <ac:chgData name="Sergio Villa" userId="405916dd5d55f9c7" providerId="LiveId" clId="{93A4CD04-59F3-40AA-9C4C-A23D37FE906B}" dt="2024-05-08T01:19:11.765" v="546" actId="20577"/>
          <ac:spMkLst>
            <pc:docMk/>
            <pc:sldMk cId="3955272890" sldId="3856"/>
            <ac:spMk id="2" creationId="{43F53842-4820-DEE4-CF19-CF601924E408}"/>
          </ac:spMkLst>
        </pc:spChg>
        <pc:spChg chg="del mod">
          <ac:chgData name="Sergio Villa" userId="405916dd5d55f9c7" providerId="LiveId" clId="{93A4CD04-59F3-40AA-9C4C-A23D37FE906B}" dt="2024-05-08T01:23:10.196" v="548" actId="931"/>
          <ac:spMkLst>
            <pc:docMk/>
            <pc:sldMk cId="3955272890" sldId="3856"/>
            <ac:spMk id="3" creationId="{F75C90F1-0624-B55D-5D7B-C35931C0BCAF}"/>
          </ac:spMkLst>
        </pc:spChg>
        <pc:spChg chg="add del mod">
          <ac:chgData name="Sergio Villa" userId="405916dd5d55f9c7" providerId="LiveId" clId="{93A4CD04-59F3-40AA-9C4C-A23D37FE906B}" dt="2024-05-08T01:24:47.372" v="554" actId="931"/>
          <ac:spMkLst>
            <pc:docMk/>
            <pc:sldMk cId="3955272890" sldId="3856"/>
            <ac:spMk id="7" creationId="{4E736587-E7A8-BF9E-EF3E-C465BD01347E}"/>
          </ac:spMkLst>
        </pc:spChg>
        <pc:spChg chg="add del mod">
          <ac:chgData name="Sergio Villa" userId="405916dd5d55f9c7" providerId="LiveId" clId="{93A4CD04-59F3-40AA-9C4C-A23D37FE906B}" dt="2024-05-08T01:36:26.043" v="563" actId="478"/>
          <ac:spMkLst>
            <pc:docMk/>
            <pc:sldMk cId="3955272890" sldId="3856"/>
            <ac:spMk id="10" creationId="{E1A3E1DB-CF7A-A302-96C5-746D25EAFD12}"/>
          </ac:spMkLst>
        </pc:spChg>
        <pc:spChg chg="add">
          <ac:chgData name="Sergio Villa" userId="405916dd5d55f9c7" providerId="LiveId" clId="{93A4CD04-59F3-40AA-9C4C-A23D37FE906B}" dt="2024-05-08T01:36:13.878" v="561"/>
          <ac:spMkLst>
            <pc:docMk/>
            <pc:sldMk cId="3955272890" sldId="3856"/>
            <ac:spMk id="11" creationId="{AA3B525D-DF9B-C255-8102-F4E6D9B2B1AB}"/>
          </ac:spMkLst>
        </pc:spChg>
        <pc:spChg chg="add">
          <ac:chgData name="Sergio Villa" userId="405916dd5d55f9c7" providerId="LiveId" clId="{93A4CD04-59F3-40AA-9C4C-A23D37FE906B}" dt="2024-05-08T01:36:21.851" v="562"/>
          <ac:spMkLst>
            <pc:docMk/>
            <pc:sldMk cId="3955272890" sldId="3856"/>
            <ac:spMk id="12" creationId="{2C8E11D9-69A1-C494-2644-905D5069B92F}"/>
          </ac:spMkLst>
        </pc:spChg>
        <pc:spChg chg="add del mod">
          <ac:chgData name="Sergio Villa" userId="405916dd5d55f9c7" providerId="LiveId" clId="{93A4CD04-59F3-40AA-9C4C-A23D37FE906B}" dt="2024-05-08T01:51:02.954" v="574" actId="14100"/>
          <ac:spMkLst>
            <pc:docMk/>
            <pc:sldMk cId="3955272890" sldId="3856"/>
            <ac:spMk id="13" creationId="{3F36EF61-5017-8427-B2D6-5A7B5B7C1493}"/>
          </ac:spMkLst>
        </pc:spChg>
        <pc:spChg chg="add del mod">
          <ac:chgData name="Sergio Villa" userId="405916dd5d55f9c7" providerId="LiveId" clId="{93A4CD04-59F3-40AA-9C4C-A23D37FE906B}" dt="2024-05-08T01:51:40.667" v="579"/>
          <ac:spMkLst>
            <pc:docMk/>
            <pc:sldMk cId="3955272890" sldId="3856"/>
            <ac:spMk id="14" creationId="{2A8D00F4-E27B-30D2-3850-ED56C5407CBF}"/>
          </ac:spMkLst>
        </pc:spChg>
        <pc:spChg chg="add mod">
          <ac:chgData name="Sergio Villa" userId="405916dd5d55f9c7" providerId="LiveId" clId="{93A4CD04-59F3-40AA-9C4C-A23D37FE906B}" dt="2024-05-08T02:15:09.537" v="663" actId="20577"/>
          <ac:spMkLst>
            <pc:docMk/>
            <pc:sldMk cId="3955272890" sldId="3856"/>
            <ac:spMk id="15" creationId="{AF655519-1B93-D35D-D995-2E32D8D08C7C}"/>
          </ac:spMkLst>
        </pc:spChg>
        <pc:picChg chg="add del mod">
          <ac:chgData name="Sergio Villa" userId="405916dd5d55f9c7" providerId="LiveId" clId="{93A4CD04-59F3-40AA-9C4C-A23D37FE906B}" dt="2024-05-08T01:23:15.140" v="552" actId="478"/>
          <ac:picMkLst>
            <pc:docMk/>
            <pc:sldMk cId="3955272890" sldId="3856"/>
            <ac:picMk id="5" creationId="{1D48A4C7-A420-69F7-8C17-E80D6549A47C}"/>
          </ac:picMkLst>
        </pc:picChg>
        <pc:picChg chg="add mod">
          <ac:chgData name="Sergio Villa" userId="405916dd5d55f9c7" providerId="LiveId" clId="{93A4CD04-59F3-40AA-9C4C-A23D37FE906B}" dt="2024-05-08T01:24:53.889" v="559" actId="1076"/>
          <ac:picMkLst>
            <pc:docMk/>
            <pc:sldMk cId="3955272890" sldId="3856"/>
            <ac:picMk id="9" creationId="{4A6CE97B-44B7-0946-A3F1-E60A91846024}"/>
          </ac:picMkLst>
        </pc:picChg>
      </pc:sldChg>
      <pc:sldChg chg="addSp delSp modSp new mod">
        <pc:chgData name="Sergio Villa" userId="405916dd5d55f9c7" providerId="LiveId" clId="{93A4CD04-59F3-40AA-9C4C-A23D37FE906B}" dt="2024-05-10T00:09:12.394" v="833" actId="20577"/>
        <pc:sldMkLst>
          <pc:docMk/>
          <pc:sldMk cId="2469229266" sldId="3857"/>
        </pc:sldMkLst>
        <pc:spChg chg="mod">
          <ac:chgData name="Sergio Villa" userId="405916dd5d55f9c7" providerId="LiveId" clId="{93A4CD04-59F3-40AA-9C4C-A23D37FE906B}" dt="2024-05-10T00:09:12.394" v="833" actId="20577"/>
          <ac:spMkLst>
            <pc:docMk/>
            <pc:sldMk cId="2469229266" sldId="3857"/>
            <ac:spMk id="2" creationId="{0F1F94ED-DDBC-094A-90E2-A450063FFDD2}"/>
          </ac:spMkLst>
        </pc:spChg>
        <pc:spChg chg="del mod">
          <ac:chgData name="Sergio Villa" userId="405916dd5d55f9c7" providerId="LiveId" clId="{93A4CD04-59F3-40AA-9C4C-A23D37FE906B}" dt="2024-05-09T23:56:17.012" v="670" actId="931"/>
          <ac:spMkLst>
            <pc:docMk/>
            <pc:sldMk cId="2469229266" sldId="3857"/>
            <ac:spMk id="3" creationId="{B6EEB25A-23DD-7114-763A-756C094EA757}"/>
          </ac:spMkLst>
        </pc:spChg>
        <pc:spChg chg="add del mod">
          <ac:chgData name="Sergio Villa" userId="405916dd5d55f9c7" providerId="LiveId" clId="{93A4CD04-59F3-40AA-9C4C-A23D37FE906B}" dt="2024-05-09T23:58:20.266" v="691"/>
          <ac:spMkLst>
            <pc:docMk/>
            <pc:sldMk cId="2469229266" sldId="3857"/>
            <ac:spMk id="4" creationId="{3C1E79A4-0AC5-A370-3682-1E31B52527D9}"/>
          </ac:spMkLst>
        </pc:spChg>
        <pc:spChg chg="add mod">
          <ac:chgData name="Sergio Villa" userId="405916dd5d55f9c7" providerId="LiveId" clId="{93A4CD04-59F3-40AA-9C4C-A23D37FE906B}" dt="2024-05-10T00:07:10.195" v="796" actId="20577"/>
          <ac:spMkLst>
            <pc:docMk/>
            <pc:sldMk cId="2469229266" sldId="3857"/>
            <ac:spMk id="7" creationId="{FD00BD40-4320-7A60-8232-C938AE6AE66C}"/>
          </ac:spMkLst>
        </pc:spChg>
        <pc:picChg chg="add mod">
          <ac:chgData name="Sergio Villa" userId="405916dd5d55f9c7" providerId="LiveId" clId="{93A4CD04-59F3-40AA-9C4C-A23D37FE906B}" dt="2024-05-10T00:07:14.084" v="797" actId="1076"/>
          <ac:picMkLst>
            <pc:docMk/>
            <pc:sldMk cId="2469229266" sldId="3857"/>
            <ac:picMk id="6" creationId="{B6E04A38-A8E8-9A06-483B-4A1CF679A188}"/>
          </ac:picMkLst>
        </pc:picChg>
      </pc:sldChg>
      <pc:sldChg chg="addSp delSp modSp new mod">
        <pc:chgData name="Sergio Villa" userId="405916dd5d55f9c7" providerId="LiveId" clId="{93A4CD04-59F3-40AA-9C4C-A23D37FE906B}" dt="2024-05-10T00:14:08.271" v="888" actId="1076"/>
        <pc:sldMkLst>
          <pc:docMk/>
          <pc:sldMk cId="808145198" sldId="3858"/>
        </pc:sldMkLst>
        <pc:spChg chg="del">
          <ac:chgData name="Sergio Villa" userId="405916dd5d55f9c7" providerId="LiveId" clId="{93A4CD04-59F3-40AA-9C4C-A23D37FE906B}" dt="2024-05-10T00:11:39.835" v="840"/>
          <ac:spMkLst>
            <pc:docMk/>
            <pc:sldMk cId="808145198" sldId="3858"/>
            <ac:spMk id="3" creationId="{D543861E-BD11-A061-BFEB-34C69B3B35CD}"/>
          </ac:spMkLst>
        </pc:spChg>
        <pc:spChg chg="del">
          <ac:chgData name="Sergio Villa" userId="405916dd5d55f9c7" providerId="LiveId" clId="{93A4CD04-59F3-40AA-9C4C-A23D37FE906B}" dt="2024-05-10T00:09:50.476" v="834" actId="931"/>
          <ac:spMkLst>
            <pc:docMk/>
            <pc:sldMk cId="808145198" sldId="3858"/>
            <ac:spMk id="4" creationId="{54084AA9-681F-59AE-B868-552C2BBF345B}"/>
          </ac:spMkLst>
        </pc:spChg>
        <pc:spChg chg="add del mod">
          <ac:chgData name="Sergio Villa" userId="405916dd5d55f9c7" providerId="LiveId" clId="{93A4CD04-59F3-40AA-9C4C-A23D37FE906B}" dt="2024-05-10T00:11:48.644" v="844" actId="478"/>
          <ac:spMkLst>
            <pc:docMk/>
            <pc:sldMk cId="808145198" sldId="3858"/>
            <ac:spMk id="7" creationId="{56E144FD-1165-6065-D1F7-D333BFEF49B6}"/>
          </ac:spMkLst>
        </pc:spChg>
        <pc:spChg chg="add del mod">
          <ac:chgData name="Sergio Villa" userId="405916dd5d55f9c7" providerId="LiveId" clId="{93A4CD04-59F3-40AA-9C4C-A23D37FE906B}" dt="2024-05-10T00:12:01.098" v="847" actId="478"/>
          <ac:spMkLst>
            <pc:docMk/>
            <pc:sldMk cId="808145198" sldId="3858"/>
            <ac:spMk id="8" creationId="{EAB98E81-B08A-0E71-EE19-A0FC1582627B}"/>
          </ac:spMkLst>
        </pc:spChg>
        <pc:spChg chg="add del">
          <ac:chgData name="Sergio Villa" userId="405916dd5d55f9c7" providerId="LiveId" clId="{93A4CD04-59F3-40AA-9C4C-A23D37FE906B}" dt="2024-05-10T00:12:01.098" v="847" actId="478"/>
          <ac:spMkLst>
            <pc:docMk/>
            <pc:sldMk cId="808145198" sldId="3858"/>
            <ac:spMk id="9" creationId="{AF153AF1-622E-9410-54AD-3829164A6C6B}"/>
          </ac:spMkLst>
        </pc:spChg>
        <pc:spChg chg="add mod">
          <ac:chgData name="Sergio Villa" userId="405916dd5d55f9c7" providerId="LiveId" clId="{93A4CD04-59F3-40AA-9C4C-A23D37FE906B}" dt="2024-05-10T00:14:08.271" v="888" actId="1076"/>
          <ac:spMkLst>
            <pc:docMk/>
            <pc:sldMk cId="808145198" sldId="3858"/>
            <ac:spMk id="10" creationId="{349FAB32-42A1-E08E-69E4-A771BBE6A059}"/>
          </ac:spMkLst>
        </pc:spChg>
        <pc:picChg chg="add mod">
          <ac:chgData name="Sergio Villa" userId="405916dd5d55f9c7" providerId="LiveId" clId="{93A4CD04-59F3-40AA-9C4C-A23D37FE906B}" dt="2024-05-10T00:10:04.910" v="839" actId="14100"/>
          <ac:picMkLst>
            <pc:docMk/>
            <pc:sldMk cId="808145198" sldId="3858"/>
            <ac:picMk id="6" creationId="{4A1DB582-4723-D4F5-F45E-F76DFCE71C61}"/>
          </ac:picMkLst>
        </pc:picChg>
      </pc:sldChg>
      <pc:sldChg chg="addSp delSp modSp new mod">
        <pc:chgData name="Sergio Villa" userId="405916dd5d55f9c7" providerId="LiveId" clId="{93A4CD04-59F3-40AA-9C4C-A23D37FE906B}" dt="2024-05-10T00:18:51.102" v="935" actId="1076"/>
        <pc:sldMkLst>
          <pc:docMk/>
          <pc:sldMk cId="1948013047" sldId="3859"/>
        </pc:sldMkLst>
        <pc:spChg chg="del mod">
          <ac:chgData name="Sergio Villa" userId="405916dd5d55f9c7" providerId="LiveId" clId="{93A4CD04-59F3-40AA-9C4C-A23D37FE906B}" dt="2024-05-10T00:17:39.679" v="911" actId="478"/>
          <ac:spMkLst>
            <pc:docMk/>
            <pc:sldMk cId="1948013047" sldId="3859"/>
            <ac:spMk id="3" creationId="{148B92A1-1EC6-F5DD-7794-9D18993E5A9B}"/>
          </ac:spMkLst>
        </pc:spChg>
        <pc:spChg chg="del">
          <ac:chgData name="Sergio Villa" userId="405916dd5d55f9c7" providerId="LiveId" clId="{93A4CD04-59F3-40AA-9C4C-A23D37FE906B}" dt="2024-05-10T00:15:11.977" v="890" actId="931"/>
          <ac:spMkLst>
            <pc:docMk/>
            <pc:sldMk cId="1948013047" sldId="3859"/>
            <ac:spMk id="4" creationId="{97543F28-AC9C-AB66-8D66-D1808AF2D2DE}"/>
          </ac:spMkLst>
        </pc:spChg>
        <pc:spChg chg="add del mod">
          <ac:chgData name="Sergio Villa" userId="405916dd5d55f9c7" providerId="LiveId" clId="{93A4CD04-59F3-40AA-9C4C-A23D37FE906B}" dt="2024-05-10T00:17:33.515" v="910" actId="478"/>
          <ac:spMkLst>
            <pc:docMk/>
            <pc:sldMk cId="1948013047" sldId="3859"/>
            <ac:spMk id="7" creationId="{061FB41C-6A6D-73CC-D135-19FF192FE405}"/>
          </ac:spMkLst>
        </pc:spChg>
        <pc:spChg chg="add mod">
          <ac:chgData name="Sergio Villa" userId="405916dd5d55f9c7" providerId="LiveId" clId="{93A4CD04-59F3-40AA-9C4C-A23D37FE906B}" dt="2024-05-10T00:18:49.431" v="934" actId="1076"/>
          <ac:spMkLst>
            <pc:docMk/>
            <pc:sldMk cId="1948013047" sldId="3859"/>
            <ac:spMk id="8" creationId="{EC2886DF-297E-B3FC-67B5-17F8ED0CE23E}"/>
          </ac:spMkLst>
        </pc:spChg>
        <pc:picChg chg="add mod">
          <ac:chgData name="Sergio Villa" userId="405916dd5d55f9c7" providerId="LiveId" clId="{93A4CD04-59F3-40AA-9C4C-A23D37FE906B}" dt="2024-05-10T00:18:51.102" v="935" actId="1076"/>
          <ac:picMkLst>
            <pc:docMk/>
            <pc:sldMk cId="1948013047" sldId="3859"/>
            <ac:picMk id="6" creationId="{00EBDB23-BE70-D330-27AA-68F5D3F1F99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5/9/2024</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0CE03-6C3A-EB4D-A9B1-7EFD38B58412}" type="datetimeFigureOut">
              <a:rPr lang="en-US" smtClean="0"/>
              <a:t>5/9/2024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57D50D-BAA9-464B-B391-243138E078D8}" type="slidenum">
              <a:rPr lang="en-US" smtClean="0"/>
              <a:t>‹#›</a:t>
            </a:fld>
            <a:endParaRPr lang="en-US" dirty="0"/>
          </a:p>
        </p:txBody>
      </p:sp>
    </p:spTree>
    <p:extLst>
      <p:ext uri="{BB962C8B-B14F-4D97-AF65-F5344CB8AC3E}">
        <p14:creationId xmlns:p14="http://schemas.microsoft.com/office/powerpoint/2010/main" val="49092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1</a:t>
            </a:fld>
            <a:endParaRPr lang="en-US" dirty="0"/>
          </a:p>
        </p:txBody>
      </p:sp>
    </p:spTree>
    <p:extLst>
      <p:ext uri="{BB962C8B-B14F-4D97-AF65-F5344CB8AC3E}">
        <p14:creationId xmlns:p14="http://schemas.microsoft.com/office/powerpoint/2010/main" val="2388229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2</a:t>
            </a:fld>
            <a:endParaRPr lang="en-US" dirty="0"/>
          </a:p>
        </p:txBody>
      </p:sp>
    </p:spTree>
    <p:extLst>
      <p:ext uri="{BB962C8B-B14F-4D97-AF65-F5344CB8AC3E}">
        <p14:creationId xmlns:p14="http://schemas.microsoft.com/office/powerpoint/2010/main" val="1951919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3</a:t>
            </a:fld>
            <a:endParaRPr lang="en-US" dirty="0"/>
          </a:p>
        </p:txBody>
      </p:sp>
    </p:spTree>
    <p:extLst>
      <p:ext uri="{BB962C8B-B14F-4D97-AF65-F5344CB8AC3E}">
        <p14:creationId xmlns:p14="http://schemas.microsoft.com/office/powerpoint/2010/main" val="202840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4</a:t>
            </a:fld>
            <a:endParaRPr lang="en-US" dirty="0"/>
          </a:p>
        </p:txBody>
      </p:sp>
    </p:spTree>
    <p:extLst>
      <p:ext uri="{BB962C8B-B14F-4D97-AF65-F5344CB8AC3E}">
        <p14:creationId xmlns:p14="http://schemas.microsoft.com/office/powerpoint/2010/main" val="507562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5</a:t>
            </a:fld>
            <a:endParaRPr lang="en-US" dirty="0"/>
          </a:p>
        </p:txBody>
      </p:sp>
    </p:spTree>
    <p:extLst>
      <p:ext uri="{BB962C8B-B14F-4D97-AF65-F5344CB8AC3E}">
        <p14:creationId xmlns:p14="http://schemas.microsoft.com/office/powerpoint/2010/main" val="2439709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6</a:t>
            </a:fld>
            <a:endParaRPr lang="en-US" dirty="0"/>
          </a:p>
        </p:txBody>
      </p:sp>
    </p:spTree>
    <p:extLst>
      <p:ext uri="{BB962C8B-B14F-4D97-AF65-F5344CB8AC3E}">
        <p14:creationId xmlns:p14="http://schemas.microsoft.com/office/powerpoint/2010/main" val="3522538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7</a:t>
            </a:fld>
            <a:endParaRPr lang="en-US" dirty="0"/>
          </a:p>
        </p:txBody>
      </p:sp>
    </p:spTree>
    <p:extLst>
      <p:ext uri="{BB962C8B-B14F-4D97-AF65-F5344CB8AC3E}">
        <p14:creationId xmlns:p14="http://schemas.microsoft.com/office/powerpoint/2010/main" val="922949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8</a:t>
            </a:fld>
            <a:endParaRPr lang="en-US" dirty="0"/>
          </a:p>
        </p:txBody>
      </p:sp>
    </p:spTree>
    <p:extLst>
      <p:ext uri="{BB962C8B-B14F-4D97-AF65-F5344CB8AC3E}">
        <p14:creationId xmlns:p14="http://schemas.microsoft.com/office/powerpoint/2010/main" val="1721109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9</a:t>
            </a:fld>
            <a:endParaRPr lang="en-US" dirty="0"/>
          </a:p>
        </p:txBody>
      </p:sp>
    </p:spTree>
    <p:extLst>
      <p:ext uri="{BB962C8B-B14F-4D97-AF65-F5344CB8AC3E}">
        <p14:creationId xmlns:p14="http://schemas.microsoft.com/office/powerpoint/2010/main" val="2540028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9429764-E305-A48D-5244-9BCD20902244}"/>
              </a:ext>
              <a:ext uri="{C183D7F6-B498-43B3-948B-1728B52AA6E4}">
                <adec:decorative xmlns:adec="http://schemas.microsoft.com/office/drawing/2017/decorative" val="1"/>
              </a:ext>
            </a:extLst>
          </p:cNvPr>
          <p:cNvGrpSpPr/>
          <p:nvPr userDrawn="1"/>
        </p:nvGrpSpPr>
        <p:grpSpPr>
          <a:xfrm>
            <a:off x="0" y="0"/>
            <a:ext cx="12192000" cy="8286859"/>
            <a:chOff x="0" y="1"/>
            <a:chExt cx="12192000" cy="8286859"/>
          </a:xfrm>
        </p:grpSpPr>
        <p:sp>
          <p:nvSpPr>
            <p:cNvPr id="7" name="Freeform 13">
              <a:extLst>
                <a:ext uri="{FF2B5EF4-FFF2-40B4-BE49-F238E27FC236}">
                  <a16:creationId xmlns:a16="http://schemas.microsoft.com/office/drawing/2014/main" id="{45F65CE3-2411-E8E5-B72E-F5CBEC4DDC55}"/>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B6B51B3-AA6C-9C5E-7032-5AEA05D45908}"/>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9" name="Freeform: Shape 13">
              <a:extLst>
                <a:ext uri="{FF2B5EF4-FFF2-40B4-BE49-F238E27FC236}">
                  <a16:creationId xmlns:a16="http://schemas.microsoft.com/office/drawing/2014/main" id="{4F28561D-5B3C-F08A-F7B5-48E6B74EAEBD}"/>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15">
              <a:extLst>
                <a:ext uri="{FF2B5EF4-FFF2-40B4-BE49-F238E27FC236}">
                  <a16:creationId xmlns:a16="http://schemas.microsoft.com/office/drawing/2014/main" id="{7BD7FF70-44B7-E753-26CD-E228B56C2517}"/>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DF9EE857-93B9-ACF6-2AB4-2A29C4B94776}"/>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Freeform: Shape 19">
              <a:extLst>
                <a:ext uri="{FF2B5EF4-FFF2-40B4-BE49-F238E27FC236}">
                  <a16:creationId xmlns:a16="http://schemas.microsoft.com/office/drawing/2014/main" id="{75030D84-5EEB-A095-3D43-0ED22BDB8406}"/>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6E6DE3E-6851-19AD-2E60-22F006238173}"/>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5184474" y="2949739"/>
            <a:ext cx="6261291" cy="2396686"/>
          </a:xfrm>
        </p:spPr>
        <p:txBody>
          <a:bodyPr anchor="b" anchorCtr="0">
            <a:noAutofit/>
          </a:bodyPr>
          <a:lstStyle>
            <a:lvl1pPr algn="r">
              <a:defRPr sz="44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21BD3DB-6F51-C1AE-FF0E-D0BDCB55F30B}"/>
              </a:ext>
              <a:ext uri="{C183D7F6-B498-43B3-948B-1728B52AA6E4}">
                <adec:decorative xmlns:adec="http://schemas.microsoft.com/office/drawing/2017/decorative" val="1"/>
              </a:ext>
            </a:extLst>
          </p:cNvPr>
          <p:cNvGrpSpPr/>
          <p:nvPr userDrawn="1"/>
        </p:nvGrpSpPr>
        <p:grpSpPr>
          <a:xfrm>
            <a:off x="123536" y="2"/>
            <a:ext cx="11220225" cy="6857998"/>
            <a:chOff x="123536" y="2"/>
            <a:chExt cx="11220225" cy="6857998"/>
          </a:xfrm>
        </p:grpSpPr>
        <p:sp>
          <p:nvSpPr>
            <p:cNvPr id="12" name="Freeform: Shape 7">
              <a:extLst>
                <a:ext uri="{FF2B5EF4-FFF2-40B4-BE49-F238E27FC236}">
                  <a16:creationId xmlns:a16="http://schemas.microsoft.com/office/drawing/2014/main" id="{59903C17-0733-BE0C-7392-283FEC2E98B0}"/>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
              <a:extLst>
                <a:ext uri="{FF2B5EF4-FFF2-40B4-BE49-F238E27FC236}">
                  <a16:creationId xmlns:a16="http://schemas.microsoft.com/office/drawing/2014/main" id="{898A3450-9C87-13ED-79CC-F4F65D14FF72}"/>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2882462" cy="429767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038599" y="1825625"/>
            <a:ext cx="7315199" cy="4297680"/>
          </a:xfrm>
        </p:spPr>
        <p:txBody>
          <a:bodyPr>
            <a:normAutofit/>
          </a:bodyPr>
          <a:lstStyle>
            <a:lvl1pPr marL="0" indent="0">
              <a:buNone/>
              <a:defRPr sz="2400"/>
            </a:lvl1p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5/9/2024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9FE4C84-13A1-72EA-6541-7C8FDDEA71C0}"/>
              </a:ext>
              <a:ext uri="{C183D7F6-B498-43B3-948B-1728B52AA6E4}">
                <adec:decorative xmlns:adec="http://schemas.microsoft.com/office/drawing/2017/decorative" val="1"/>
              </a:ext>
            </a:extLst>
          </p:cNvPr>
          <p:cNvSpPr/>
          <p:nvPr userDrawn="1"/>
        </p:nvSpPr>
        <p:spPr>
          <a:xfrm>
            <a:off x="361563" y="5800859"/>
            <a:ext cx="692016" cy="69201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0468883-4E51-D3BD-E1C6-601ED9B6EF0E}"/>
              </a:ext>
              <a:ext uri="{C183D7F6-B498-43B3-948B-1728B52AA6E4}">
                <adec:decorative xmlns:adec="http://schemas.microsoft.com/office/drawing/2017/decorative" val="1"/>
              </a:ext>
            </a:extLst>
          </p:cNvPr>
          <p:cNvSpPr/>
          <p:nvPr userDrawn="1"/>
        </p:nvSpPr>
        <p:spPr>
          <a:xfrm rot="21438747" flipV="1">
            <a:off x="7967025" y="2530995"/>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9">
            <a:extLst>
              <a:ext uri="{FF2B5EF4-FFF2-40B4-BE49-F238E27FC236}">
                <a16:creationId xmlns:a16="http://schemas.microsoft.com/office/drawing/2014/main" id="{111AEF3F-9A86-45CE-4817-E3E6863DC09A}"/>
              </a:ext>
              <a:ext uri="{C183D7F6-B498-43B3-948B-1728B52AA6E4}">
                <adec:decorative xmlns:adec="http://schemas.microsoft.com/office/drawing/2017/decorative" val="1"/>
              </a:ext>
            </a:extLst>
          </p:cNvPr>
          <p:cNvSpPr/>
          <p:nvPr userDrawn="1"/>
        </p:nvSpPr>
        <p:spPr>
          <a:xfrm flipH="1">
            <a:off x="11764789" y="390570"/>
            <a:ext cx="437721" cy="797078"/>
          </a:xfrm>
          <a:custGeom>
            <a:avLst/>
            <a:gdLst>
              <a:gd name="connsiteX0" fmla="*/ 28069 w 437721"/>
              <a:gd name="connsiteY0" fmla="*/ 0 h 797078"/>
              <a:gd name="connsiteX1" fmla="*/ 437721 w 437721"/>
              <a:gd name="connsiteY1" fmla="*/ 398539 h 797078"/>
              <a:gd name="connsiteX2" fmla="*/ 28069 w 437721"/>
              <a:gd name="connsiteY2" fmla="*/ 797078 h 797078"/>
              <a:gd name="connsiteX3" fmla="*/ 0 w 437721"/>
              <a:gd name="connsiteY3" fmla="*/ 794325 h 797078"/>
              <a:gd name="connsiteX4" fmla="*/ 0 w 437721"/>
              <a:gd name="connsiteY4" fmla="*/ 2753 h 797078"/>
              <a:gd name="connsiteX5" fmla="*/ 28069 w 437721"/>
              <a:gd name="connsiteY5" fmla="*/ 0 h 79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721" h="797078">
                <a:moveTo>
                  <a:pt x="28069" y="0"/>
                </a:moveTo>
                <a:cubicBezTo>
                  <a:pt x="254314" y="0"/>
                  <a:pt x="437721" y="178432"/>
                  <a:pt x="437721" y="398539"/>
                </a:cubicBezTo>
                <a:cubicBezTo>
                  <a:pt x="437721" y="618646"/>
                  <a:pt x="254314" y="797078"/>
                  <a:pt x="28069" y="797078"/>
                </a:cubicBezTo>
                <a:lnTo>
                  <a:pt x="0" y="794325"/>
                </a:lnTo>
                <a:lnTo>
                  <a:pt x="0" y="2753"/>
                </a:lnTo>
                <a:lnTo>
                  <a:pt x="28069" y="0"/>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9" name="Content Placeholder 2">
            <a:extLst>
              <a:ext uri="{FF2B5EF4-FFF2-40B4-BE49-F238E27FC236}">
                <a16:creationId xmlns:a16="http://schemas.microsoft.com/office/drawing/2014/main" id="{F5A792C8-BB21-CDAF-668C-C1EFF45540C6}"/>
              </a:ext>
            </a:extLst>
          </p:cNvPr>
          <p:cNvSpPr>
            <a:spLocks noGrp="1"/>
          </p:cNvSpPr>
          <p:nvPr>
            <p:ph sz="half" idx="13" hasCustomPrompt="1"/>
          </p:nvPr>
        </p:nvSpPr>
        <p:spPr>
          <a:xfrm>
            <a:off x="838200" y="1825625"/>
            <a:ext cx="6934200" cy="4297680"/>
          </a:xfrm>
          <a:noFill/>
        </p:spPr>
        <p:txBody>
          <a:bodyPr vert="horz" lIns="91440" tIns="45720" rIns="91440" bIns="45720" rtlCol="0" anchor="t">
            <a:normAutofit/>
          </a:bodyPr>
          <a:lstStyle>
            <a:lvl1pPr marL="0" indent="0">
              <a:spcBef>
                <a:spcPts val="1000"/>
              </a:spcBef>
              <a:spcAft>
                <a:spcPts val="800"/>
              </a:spcAft>
              <a:buNone/>
              <a:defRPr sz="1800"/>
            </a:lvl1pPr>
            <a:lvl2pPr>
              <a:spcBef>
                <a:spcPts val="500"/>
              </a:spcBef>
              <a:spcAft>
                <a:spcPts val="800"/>
              </a:spcAft>
              <a:buClr>
                <a:schemeClr val="accent2"/>
              </a:buClr>
              <a:defRPr sz="1800"/>
            </a:lvl2pPr>
            <a:lvl3pPr>
              <a:spcBef>
                <a:spcPts val="1000"/>
              </a:spcBef>
              <a:buClr>
                <a:schemeClr val="accent2"/>
              </a:buClr>
              <a:defRPr sz="1800"/>
            </a:lvl3pPr>
            <a:lvl4pPr>
              <a:spcBef>
                <a:spcPts val="1000"/>
              </a:spcBef>
              <a:buClr>
                <a:schemeClr val="accent2"/>
              </a:buClr>
              <a:defRPr sz="1800"/>
            </a:lvl4pPr>
            <a:lvl5pPr>
              <a:spcBef>
                <a:spcPts val="1000"/>
              </a:spcBef>
              <a:buClr>
                <a:schemeClr val="accent2"/>
              </a:buCl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US" sz="1800" dirty="0">
              <a:latin typeface="Avenir Next LT Pro" panose="020B0504020202020204" pitchFamily="34" charset="77"/>
            </a:endParaRP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03029" y="1825625"/>
            <a:ext cx="3450771" cy="4297680"/>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5/9/2024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p>
            <a:r>
              <a:rPr lang="en-US" dirty="0"/>
              <a:t>Click to add title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5/9/2024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1825625"/>
            <a:ext cx="10515600" cy="4297680"/>
          </a:xfrm>
        </p:spPr>
        <p:txBody>
          <a:bodyPr>
            <a:normAutofit/>
          </a:bodyPr>
          <a:lstStyle>
            <a:lvl1pPr>
              <a:defRPr sz="2400"/>
            </a:lvl1pPr>
          </a:lstStyle>
          <a:p>
            <a:r>
              <a:rPr lang="en-US"/>
              <a:t>Click icon to add table</a:t>
            </a:r>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B7232D-F1A6-B6C3-3BBF-E834CC7CDC8E}"/>
              </a:ext>
              <a:ext uri="{C183D7F6-B498-43B3-948B-1728B52AA6E4}">
                <adec:decorative xmlns:adec="http://schemas.microsoft.com/office/drawing/2017/decorative" val="1"/>
              </a:ext>
            </a:extLst>
          </p:cNvPr>
          <p:cNvGrpSpPr/>
          <p:nvPr userDrawn="1"/>
        </p:nvGrpSpPr>
        <p:grpSpPr>
          <a:xfrm>
            <a:off x="0" y="0"/>
            <a:ext cx="5930138" cy="6858001"/>
            <a:chOff x="0" y="-1"/>
            <a:chExt cx="5930138" cy="6858001"/>
          </a:xfrm>
        </p:grpSpPr>
        <p:sp>
          <p:nvSpPr>
            <p:cNvPr id="8" name="Oval 7">
              <a:extLst>
                <a:ext uri="{FF2B5EF4-FFF2-40B4-BE49-F238E27FC236}">
                  <a16:creationId xmlns:a16="http://schemas.microsoft.com/office/drawing/2014/main" id="{0D306340-6BFD-FE3D-535B-B59C1C44EDDA}"/>
                </a:ext>
              </a:extLst>
            </p:cNvPr>
            <p:cNvSpPr/>
            <p:nvPr userDrawn="1"/>
          </p:nvSpPr>
          <p:spPr>
            <a:xfrm>
              <a:off x="383877" y="778462"/>
              <a:ext cx="5315035" cy="53150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11">
              <a:extLst>
                <a:ext uri="{FF2B5EF4-FFF2-40B4-BE49-F238E27FC236}">
                  <a16:creationId xmlns:a16="http://schemas.microsoft.com/office/drawing/2014/main" id="{338E6C4B-ABF3-8B7E-8DCF-A93F69C712B1}"/>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6F90F99F-B12A-E8F9-5A86-D76B201D6308}"/>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5">
              <a:extLst>
                <a:ext uri="{FF2B5EF4-FFF2-40B4-BE49-F238E27FC236}">
                  <a16:creationId xmlns:a16="http://schemas.microsoft.com/office/drawing/2014/main" id="{BFA99EFE-81BC-95EA-FA61-B7199AD98A74}"/>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7">
              <a:extLst>
                <a:ext uri="{FF2B5EF4-FFF2-40B4-BE49-F238E27FC236}">
                  <a16:creationId xmlns:a16="http://schemas.microsoft.com/office/drawing/2014/main" id="{DD9FC028-D877-28FE-C646-DBD85D932641}"/>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21">
              <a:extLst>
                <a:ext uri="{FF2B5EF4-FFF2-40B4-BE49-F238E27FC236}">
                  <a16:creationId xmlns:a16="http://schemas.microsoft.com/office/drawing/2014/main" id="{AA0AFFE9-F0C2-BDA0-BF87-9977706AB6A8}"/>
                </a:ext>
              </a:extLst>
            </p:cNvPr>
            <p:cNvSpPr/>
            <p:nvPr userDrawn="1"/>
          </p:nvSpPr>
          <p:spPr>
            <a:xfrm flipH="1">
              <a:off x="4364198"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383876" y="764502"/>
            <a:ext cx="5315035" cy="5328996"/>
          </a:xfrm>
        </p:spPr>
        <p:txBody>
          <a:bodyPr>
            <a:noAutofit/>
          </a:bodyPr>
          <a:lstStyle>
            <a:lvl1pPr algn="ctr">
              <a:defRPr sz="44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605455" y="755171"/>
            <a:ext cx="4619937" cy="5315035"/>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5/9/2024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E96D25F-53A2-6217-84B4-7EB874F0B372}"/>
              </a:ext>
              <a:ext uri="{C183D7F6-B498-43B3-948B-1728B52AA6E4}">
                <adec:decorative xmlns:adec="http://schemas.microsoft.com/office/drawing/2017/decorative" val="1"/>
              </a:ext>
            </a:extLst>
          </p:cNvPr>
          <p:cNvGrpSpPr/>
          <p:nvPr userDrawn="1"/>
        </p:nvGrpSpPr>
        <p:grpSpPr>
          <a:xfrm>
            <a:off x="489189" y="941148"/>
            <a:ext cx="11182430" cy="4797821"/>
            <a:chOff x="489189" y="941148"/>
            <a:chExt cx="11182430" cy="4797821"/>
          </a:xfrm>
        </p:grpSpPr>
        <p:sp>
          <p:nvSpPr>
            <p:cNvPr id="8" name="Oval 7">
              <a:extLst>
                <a:ext uri="{FF2B5EF4-FFF2-40B4-BE49-F238E27FC236}">
                  <a16:creationId xmlns:a16="http://schemas.microsoft.com/office/drawing/2014/main" id="{A50FA62D-C8AE-52B8-1712-6116756D1A83}"/>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1D2D6A01-57CF-3C0B-968C-E5A8FD352320}"/>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410BEFAA-C349-7DB1-1827-0FA48A430AD8}"/>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09957" y="1119031"/>
            <a:ext cx="4384736" cy="4619938"/>
          </a:xfrm>
        </p:spPr>
        <p:txBody>
          <a:bodyPr>
            <a:noAutofit/>
          </a:bodyPr>
          <a:lstStyle>
            <a:lvl1pPr algn="ctr">
              <a:defRPr>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801708" y="554942"/>
            <a:ext cx="5552091" cy="5768220"/>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bg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EF93C3C-09E9-6CD0-EF4B-6DE09539EE7A}"/>
              </a:ext>
            </a:extLst>
          </p:cNvPr>
          <p:cNvSpPr>
            <a:spLocks noGrp="1"/>
          </p:cNvSpPr>
          <p:nvPr>
            <p:ph type="pic" sz="quarter" idx="10" hasCustomPrompt="1"/>
          </p:nvPr>
        </p:nvSpPr>
        <p:spPr>
          <a:xfrm>
            <a:off x="0" y="0"/>
            <a:ext cx="12192000" cy="6858000"/>
          </a:xfrm>
          <a:custGeom>
            <a:avLst/>
            <a:gdLst>
              <a:gd name="connsiteX0" fmla="*/ 9011782 w 12192000"/>
              <a:gd name="connsiteY0" fmla="*/ 4817511 h 6858000"/>
              <a:gd name="connsiteX1" fmla="*/ 8937059 w 12192000"/>
              <a:gd name="connsiteY1" fmla="*/ 4972626 h 6858000"/>
              <a:gd name="connsiteX2" fmla="*/ 8588084 w 12192000"/>
              <a:gd name="connsiteY2" fmla="*/ 5489438 h 6858000"/>
              <a:gd name="connsiteX3" fmla="*/ 8565206 w 12192000"/>
              <a:gd name="connsiteY3" fmla="*/ 5514611 h 6858000"/>
              <a:gd name="connsiteX4" fmla="*/ 8569944 w 12192000"/>
              <a:gd name="connsiteY4" fmla="*/ 5520198 h 6858000"/>
              <a:gd name="connsiteX5" fmla="*/ 8878607 w 12192000"/>
              <a:gd name="connsiteY5" fmla="*/ 5644582 h 6858000"/>
              <a:gd name="connsiteX6" fmla="*/ 9315123 w 12192000"/>
              <a:gd name="connsiteY6" fmla="*/ 5219907 h 6858000"/>
              <a:gd name="connsiteX7" fmla="*/ 9048519 w 12192000"/>
              <a:gd name="connsiteY7" fmla="*/ 4828605 h 6858000"/>
              <a:gd name="connsiteX8" fmla="*/ 6096000 w 12192000"/>
              <a:gd name="connsiteY8" fmla="*/ 200625 h 6858000"/>
              <a:gd name="connsiteX9" fmla="*/ 2867625 w 12192000"/>
              <a:gd name="connsiteY9" fmla="*/ 3429000 h 6858000"/>
              <a:gd name="connsiteX10" fmla="*/ 6096000 w 12192000"/>
              <a:gd name="connsiteY10" fmla="*/ 6657375 h 6858000"/>
              <a:gd name="connsiteX11" fmla="*/ 9324375 w 12192000"/>
              <a:gd name="connsiteY11" fmla="*/ 3429000 h 6858000"/>
              <a:gd name="connsiteX12" fmla="*/ 6096000 w 12192000"/>
              <a:gd name="connsiteY12" fmla="*/ 200625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9011782" y="4817511"/>
                </a:moveTo>
                <a:lnTo>
                  <a:pt x="8937059" y="4972626"/>
                </a:lnTo>
                <a:cubicBezTo>
                  <a:pt x="8837255" y="5156349"/>
                  <a:pt x="8720206" y="5329344"/>
                  <a:pt x="8588084" y="5489438"/>
                </a:cubicBezTo>
                <a:lnTo>
                  <a:pt x="8565206" y="5514611"/>
                </a:lnTo>
                <a:lnTo>
                  <a:pt x="8569944" y="5520198"/>
                </a:lnTo>
                <a:cubicBezTo>
                  <a:pt x="8648938" y="5597049"/>
                  <a:pt x="8758066" y="5644582"/>
                  <a:pt x="8878607" y="5644582"/>
                </a:cubicBezTo>
                <a:cubicBezTo>
                  <a:pt x="9119688" y="5644582"/>
                  <a:pt x="9315123" y="5454449"/>
                  <a:pt x="9315123" y="5219907"/>
                </a:cubicBezTo>
                <a:cubicBezTo>
                  <a:pt x="9315123" y="5044001"/>
                  <a:pt x="9205191" y="4893074"/>
                  <a:pt x="9048519" y="4828605"/>
                </a:cubicBezTo>
                <a:close/>
                <a:moveTo>
                  <a:pt x="6096000" y="200625"/>
                </a:moveTo>
                <a:cubicBezTo>
                  <a:pt x="4313018" y="200625"/>
                  <a:pt x="2867625" y="1646018"/>
                  <a:pt x="2867625" y="3429000"/>
                </a:cubicBezTo>
                <a:cubicBezTo>
                  <a:pt x="2867625" y="5211982"/>
                  <a:pt x="4313018" y="6657375"/>
                  <a:pt x="6096000" y="6657375"/>
                </a:cubicBezTo>
                <a:cubicBezTo>
                  <a:pt x="7878982" y="6657375"/>
                  <a:pt x="9324375" y="5211982"/>
                  <a:pt x="9324375" y="3429000"/>
                </a:cubicBezTo>
                <a:cubicBezTo>
                  <a:pt x="9324375" y="1646018"/>
                  <a:pt x="7878982" y="200625"/>
                  <a:pt x="6096000" y="200625"/>
                </a:cubicBezTo>
                <a:close/>
                <a:moveTo>
                  <a:pt x="0" y="0"/>
                </a:moveTo>
                <a:lnTo>
                  <a:pt x="12192000" y="0"/>
                </a:lnTo>
                <a:lnTo>
                  <a:pt x="12192000" y="6858000"/>
                </a:lnTo>
                <a:lnTo>
                  <a:pt x="0" y="6858000"/>
                </a:lnTo>
                <a:close/>
              </a:path>
            </a:pathLst>
          </a:custGeom>
          <a:solidFill>
            <a:schemeClr val="tx1"/>
          </a:solidFill>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 name="Arc 2">
            <a:extLst>
              <a:ext uri="{FF2B5EF4-FFF2-40B4-BE49-F238E27FC236}">
                <a16:creationId xmlns:a16="http://schemas.microsoft.com/office/drawing/2014/main" id="{D5C3C4BD-DFDB-76B4-17CA-7DA4D1729FA1}"/>
              </a:ext>
              <a:ext uri="{C183D7F6-B498-43B3-948B-1728B52AA6E4}">
                <adec:decorative xmlns:adec="http://schemas.microsoft.com/office/drawing/2017/decorative" val="1"/>
              </a:ext>
            </a:extLst>
          </p:cNvPr>
          <p:cNvSpPr/>
          <p:nvPr userDrawn="1"/>
        </p:nvSpPr>
        <p:spPr>
          <a:xfrm rot="9366740" flipV="1">
            <a:off x="2557952" y="-89828"/>
            <a:ext cx="7173200" cy="7173200"/>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2B04B61C-6467-D51D-0AF4-5C7D05F36CB5}"/>
              </a:ext>
            </a:extLst>
          </p:cNvPr>
          <p:cNvSpPr>
            <a:spLocks noGrp="1"/>
          </p:cNvSpPr>
          <p:nvPr>
            <p:ph type="title" hasCustomPrompt="1"/>
          </p:nvPr>
        </p:nvSpPr>
        <p:spPr>
          <a:xfrm>
            <a:off x="2868168" y="923544"/>
            <a:ext cx="6455664" cy="5010912"/>
          </a:xfrm>
          <a:prstGeom prst="rect">
            <a:avLst/>
          </a:prstGeom>
          <a:noFill/>
        </p:spPr>
        <p:txBody>
          <a:bodyPr lIns="0" rIns="0">
            <a:normAutofit/>
          </a:bodyPr>
          <a:lstStyle>
            <a:lvl1pPr algn="ctr">
              <a:defRPr sz="6000"/>
            </a:lvl1pPr>
          </a:lstStyle>
          <a:p>
            <a:r>
              <a:rPr lang="en-US" dirty="0"/>
              <a:t>Click to add title</a:t>
            </a:r>
          </a:p>
        </p:txBody>
      </p:sp>
      <p:sp>
        <p:nvSpPr>
          <p:cNvPr id="4" name="Freeform: Shape 3">
            <a:extLst>
              <a:ext uri="{FF2B5EF4-FFF2-40B4-BE49-F238E27FC236}">
                <a16:creationId xmlns:a16="http://schemas.microsoft.com/office/drawing/2014/main" id="{47A19F4B-D154-3EB2-F86A-9A63283A3EA6}"/>
              </a:ext>
              <a:ext uri="{C183D7F6-B498-43B3-948B-1728B52AA6E4}">
                <adec:decorative xmlns:adec="http://schemas.microsoft.com/office/drawing/2017/decorative" val="1"/>
              </a:ext>
            </a:extLst>
          </p:cNvPr>
          <p:cNvSpPr>
            <a:spLocks/>
          </p:cNvSpPr>
          <p:nvPr userDrawn="1"/>
        </p:nvSpPr>
        <p:spPr>
          <a:xfrm>
            <a:off x="8565206" y="4817511"/>
            <a:ext cx="749917" cy="827071"/>
          </a:xfrm>
          <a:custGeom>
            <a:avLst/>
            <a:gdLst>
              <a:gd name="connsiteX0" fmla="*/ 446576 w 749917"/>
              <a:gd name="connsiteY0" fmla="*/ 0 h 827071"/>
              <a:gd name="connsiteX1" fmla="*/ 483313 w 749917"/>
              <a:gd name="connsiteY1" fmla="*/ 11094 h 827071"/>
              <a:gd name="connsiteX2" fmla="*/ 749917 w 749917"/>
              <a:gd name="connsiteY2" fmla="*/ 402396 h 827071"/>
              <a:gd name="connsiteX3" fmla="*/ 313401 w 749917"/>
              <a:gd name="connsiteY3" fmla="*/ 827071 h 827071"/>
              <a:gd name="connsiteX4" fmla="*/ 4738 w 749917"/>
              <a:gd name="connsiteY4" fmla="*/ 702687 h 827071"/>
              <a:gd name="connsiteX5" fmla="*/ 0 w 749917"/>
              <a:gd name="connsiteY5" fmla="*/ 697100 h 827071"/>
              <a:gd name="connsiteX6" fmla="*/ 22878 w 749917"/>
              <a:gd name="connsiteY6" fmla="*/ 671927 h 827071"/>
              <a:gd name="connsiteX7" fmla="*/ 371853 w 749917"/>
              <a:gd name="connsiteY7" fmla="*/ 155115 h 827071"/>
              <a:gd name="connsiteX8" fmla="*/ 446576 w 749917"/>
              <a:gd name="connsiteY8" fmla="*/ 0 h 82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917" h="827071">
                <a:moveTo>
                  <a:pt x="446576" y="0"/>
                </a:moveTo>
                <a:lnTo>
                  <a:pt x="483313" y="11094"/>
                </a:lnTo>
                <a:cubicBezTo>
                  <a:pt x="639985" y="75563"/>
                  <a:pt x="749917" y="226490"/>
                  <a:pt x="749917" y="402396"/>
                </a:cubicBezTo>
                <a:cubicBezTo>
                  <a:pt x="749917" y="636938"/>
                  <a:pt x="554482" y="827071"/>
                  <a:pt x="313401" y="827071"/>
                </a:cubicBezTo>
                <a:cubicBezTo>
                  <a:pt x="192860" y="827071"/>
                  <a:pt x="83732" y="779538"/>
                  <a:pt x="4738" y="702687"/>
                </a:cubicBezTo>
                <a:lnTo>
                  <a:pt x="0" y="697100"/>
                </a:lnTo>
                <a:lnTo>
                  <a:pt x="22878" y="671927"/>
                </a:lnTo>
                <a:cubicBezTo>
                  <a:pt x="155000" y="511833"/>
                  <a:pt x="272049" y="338838"/>
                  <a:pt x="371853" y="155115"/>
                </a:cubicBezTo>
                <a:lnTo>
                  <a:pt x="4465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CB8A6E1-44B2-54E1-6460-1C9B27EE75FD}"/>
              </a:ext>
              <a:ext uri="{C183D7F6-B498-43B3-948B-1728B52AA6E4}">
                <adec:decorative xmlns:adec="http://schemas.microsoft.com/office/drawing/2017/decorative" val="1"/>
              </a:ext>
            </a:extLst>
          </p:cNvPr>
          <p:cNvGrpSpPr/>
          <p:nvPr userDrawn="1"/>
        </p:nvGrpSpPr>
        <p:grpSpPr>
          <a:xfrm>
            <a:off x="0" y="0"/>
            <a:ext cx="5698912" cy="6858001"/>
            <a:chOff x="0" y="-1"/>
            <a:chExt cx="5698912" cy="6858001"/>
          </a:xfrm>
        </p:grpSpPr>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 name="Title 1">
            <a:extLst>
              <a:ext uri="{FF2B5EF4-FFF2-40B4-BE49-F238E27FC236}">
                <a16:creationId xmlns:a16="http://schemas.microsoft.com/office/drawing/2014/main" id="{4F9EBE3B-A856-C23C-4698-B764DF4BC70D}"/>
              </a:ext>
            </a:extLst>
          </p:cNvPr>
          <p:cNvSpPr>
            <a:spLocks noGrp="1"/>
          </p:cNvSpPr>
          <p:nvPr>
            <p:ph type="title" hasCustomPrompt="1"/>
          </p:nvPr>
        </p:nvSpPr>
        <p:spPr>
          <a:xfrm>
            <a:off x="6222118" y="262762"/>
            <a:ext cx="5507421" cy="3649718"/>
          </a:xfrm>
        </p:spPr>
        <p:txBody>
          <a:bodyPr anchor="b">
            <a:normAutofit/>
          </a:bodyPr>
          <a:lstStyle>
            <a:lvl1pPr>
              <a:defRPr sz="6000"/>
            </a:lvl1pPr>
          </a:lstStyle>
          <a:p>
            <a:r>
              <a:rPr lang="en-US" dirty="0"/>
              <a:t>Click to add title</a:t>
            </a:r>
          </a:p>
        </p:txBody>
      </p:sp>
      <p:sp>
        <p:nvSpPr>
          <p:cNvPr id="8" name="Picture Placeholder 7">
            <a:extLst>
              <a:ext uri="{FF2B5EF4-FFF2-40B4-BE49-F238E27FC236}">
                <a16:creationId xmlns:a16="http://schemas.microsoft.com/office/drawing/2014/main" id="{74C9CB37-5251-201C-ACE3-FD69A00C772E}"/>
              </a:ext>
            </a:extLst>
          </p:cNvPr>
          <p:cNvSpPr>
            <a:spLocks noGrp="1"/>
          </p:cNvSpPr>
          <p:nvPr>
            <p:ph type="pic" sz="quarter" idx="14"/>
          </p:nvPr>
        </p:nvSpPr>
        <p:spPr>
          <a:xfrm>
            <a:off x="707393" y="847600"/>
            <a:ext cx="4619625" cy="4617720"/>
          </a:xfrm>
          <a:prstGeom prst="ellipse">
            <a:avLst/>
          </a:prstGeom>
          <a:noFill/>
        </p:spPr>
        <p:txBody>
          <a:bodyPr tIns="548640">
            <a:normAutofit/>
          </a:bodyPr>
          <a:lstStyle>
            <a:lvl1pPr marL="0" indent="0" algn="ctr">
              <a:buNone/>
              <a:defRPr sz="2000"/>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EBF08299-9068-827D-783B-BFF5B95E9574}"/>
              </a:ext>
            </a:extLst>
          </p:cNvPr>
          <p:cNvSpPr>
            <a:spLocks noGrp="1"/>
          </p:cNvSpPr>
          <p:nvPr>
            <p:ph idx="1" hasCustomPrompt="1"/>
          </p:nvPr>
        </p:nvSpPr>
        <p:spPr>
          <a:xfrm>
            <a:off x="6222118" y="4058263"/>
            <a:ext cx="5507421" cy="2141482"/>
          </a:xfrm>
        </p:spPr>
        <p:txBody>
          <a:bodyPr>
            <a:normAutofit/>
          </a:bodyPr>
          <a:lstStyle>
            <a:lvl1pPr marL="0" indent="0">
              <a:lnSpc>
                <a:spcPct val="90000"/>
              </a:lnSpc>
              <a:buFont typeface="Arial" panose="020B0604020202020204" pitchFamily="34" charset="0"/>
              <a:buNone/>
              <a:defRPr sz="2400"/>
            </a:lvl1pPr>
            <a:lvl2pPr marL="228600">
              <a:lnSpc>
                <a:spcPct val="90000"/>
              </a:lnSpc>
              <a:buClr>
                <a:schemeClr val="accent2"/>
              </a:buClr>
              <a:defRPr sz="2000"/>
            </a:lvl2pPr>
            <a:lvl3pPr marL="457200">
              <a:lnSpc>
                <a:spcPct val="90000"/>
              </a:lnSpc>
              <a:buClr>
                <a:schemeClr val="accent2"/>
              </a:buClr>
              <a:defRPr sz="1800"/>
            </a:lvl3pPr>
            <a:lvl4pPr marL="685800">
              <a:lnSpc>
                <a:spcPct val="90000"/>
              </a:lnSpc>
              <a:buClr>
                <a:schemeClr val="accent2"/>
              </a:buClr>
              <a:defRPr sz="1600"/>
            </a:lvl4pPr>
            <a:lvl5pPr>
              <a:lnSpc>
                <a:spcPct val="110000"/>
              </a:lnSpc>
              <a:defRPr/>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Pitch deck</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17468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304803"/>
            <a:ext cx="10515600" cy="1472974"/>
          </a:xfrm>
        </p:spPr>
        <p:txBody>
          <a:bodyPr anchor="ctr" anchorCtr="0">
            <a:noAutofit/>
          </a:bodyPr>
          <a:lstStyle/>
          <a:p>
            <a:r>
              <a:rPr lang="en-US" dirty="0"/>
              <a:t>Click to add title</a:t>
            </a:r>
          </a:p>
        </p:txBody>
      </p:sp>
      <p:sp>
        <p:nvSpPr>
          <p:cNvPr id="13" name="Content Placeholder 12">
            <a:extLst>
              <a:ext uri="{FF2B5EF4-FFF2-40B4-BE49-F238E27FC236}">
                <a16:creationId xmlns:a16="http://schemas.microsoft.com/office/drawing/2014/main" id="{E3FB7D8D-37C3-E089-EC02-FB49A13CBE1D}"/>
              </a:ext>
            </a:extLst>
          </p:cNvPr>
          <p:cNvSpPr>
            <a:spLocks noGrp="1"/>
          </p:cNvSpPr>
          <p:nvPr>
            <p:ph sz="quarter" idx="13" hasCustomPrompt="1"/>
          </p:nvPr>
        </p:nvSpPr>
        <p:spPr>
          <a:xfrm>
            <a:off x="838200" y="1838099"/>
            <a:ext cx="8012113" cy="4284889"/>
          </a:xfrm>
        </p:spPr>
        <p:txBody>
          <a:bodyPr>
            <a:normAutofit/>
          </a:bodyPr>
          <a:lstStyle>
            <a:lvl1pPr>
              <a:lnSpc>
                <a:spcPct val="90000"/>
              </a:lnSpc>
              <a:spcBef>
                <a:spcPts val="1000"/>
              </a:spcBef>
              <a:spcAft>
                <a:spcPts val="800"/>
              </a:spcAft>
              <a:buClr>
                <a:schemeClr val="accent2"/>
              </a:buClr>
              <a:defRPr sz="1800"/>
            </a:lvl1pPr>
            <a:lvl2pPr>
              <a:lnSpc>
                <a:spcPct val="90000"/>
              </a:lnSpc>
              <a:spcBef>
                <a:spcPts val="1000"/>
              </a:spcBef>
              <a:spcAft>
                <a:spcPts val="800"/>
              </a:spcAft>
              <a:buClr>
                <a:schemeClr val="accent2"/>
              </a:buClr>
              <a:defRPr sz="1600"/>
            </a:lvl2pPr>
            <a:lvl3pPr>
              <a:lnSpc>
                <a:spcPct val="90000"/>
              </a:lnSpc>
              <a:spcBef>
                <a:spcPts val="1000"/>
              </a:spcBef>
              <a:spcAft>
                <a:spcPts val="800"/>
              </a:spcAft>
              <a:buClr>
                <a:schemeClr val="accent2"/>
              </a:buClr>
              <a:defRPr sz="1400"/>
            </a:lvl3pPr>
            <a:lvl4pPr>
              <a:lnSpc>
                <a:spcPct val="90000"/>
              </a:lnSpc>
              <a:spcBef>
                <a:spcPts val="1000"/>
              </a:spcBef>
              <a:spcAft>
                <a:spcPts val="800"/>
              </a:spcAft>
              <a:buClr>
                <a:schemeClr val="accent2"/>
              </a:buClr>
              <a:defRPr sz="1200"/>
            </a:lvl4pPr>
            <a:lvl5pPr>
              <a:lnSpc>
                <a:spcPct val="90000"/>
              </a:lnSpc>
              <a:spcBef>
                <a:spcPts val="1000"/>
              </a:spcBef>
              <a:spcAft>
                <a:spcPts val="800"/>
              </a:spcAft>
              <a:buClr>
                <a:schemeClr val="accent2"/>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5/9/2024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7" name="Freeform: Shape 14">
            <a:extLst>
              <a:ext uri="{FF2B5EF4-FFF2-40B4-BE49-F238E27FC236}">
                <a16:creationId xmlns:a16="http://schemas.microsoft.com/office/drawing/2014/main" id="{438B6FA2-AF11-618E-2B1A-38BF083DF340}"/>
              </a:ext>
              <a:ext uri="{C183D7F6-B498-43B3-948B-1728B52AA6E4}">
                <adec:decorative xmlns:adec="http://schemas.microsoft.com/office/drawing/2017/decorative" val="1"/>
              </a:ext>
            </a:extLst>
          </p:cNvPr>
          <p:cNvSpPr/>
          <p:nvPr userDrawn="1"/>
        </p:nvSpPr>
        <p:spPr>
          <a:xfrm rot="16200000">
            <a:off x="-381048" y="5144407"/>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Shape 13">
            <a:extLst>
              <a:ext uri="{FF2B5EF4-FFF2-40B4-BE49-F238E27FC236}">
                <a16:creationId xmlns:a16="http://schemas.microsoft.com/office/drawing/2014/main" id="{A269A8D8-A4AE-CEFF-E928-7DB1CFB3E401}"/>
              </a:ext>
              <a:ext uri="{C183D7F6-B498-43B3-948B-1728B52AA6E4}">
                <adec:decorative xmlns:adec="http://schemas.microsoft.com/office/drawing/2017/decorative" val="1"/>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Shape 19">
            <a:extLst>
              <a:ext uri="{FF2B5EF4-FFF2-40B4-BE49-F238E27FC236}">
                <a16:creationId xmlns:a16="http://schemas.microsoft.com/office/drawing/2014/main" id="{15418837-E689-97BE-9FAD-FEDBD599EBAD}"/>
              </a:ext>
              <a:ext uri="{C183D7F6-B498-43B3-948B-1728B52AA6E4}">
                <adec:decorative xmlns:adec="http://schemas.microsoft.com/office/drawing/2017/decorative" val="1"/>
              </a:ext>
            </a:extLst>
          </p:cNvPr>
          <p:cNvSpPr/>
          <p:nvPr userDrawn="1"/>
        </p:nvSpPr>
        <p:spPr>
          <a:xfrm rot="10800000" flipH="1">
            <a:off x="11109434" y="3527042"/>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DF76A42-387B-8D66-1214-D40462070066}"/>
              </a:ext>
              <a:ext uri="{C183D7F6-B498-43B3-948B-1728B52AA6E4}">
                <adec:decorative xmlns:adec="http://schemas.microsoft.com/office/drawing/2017/decorative" val="1"/>
              </a:ext>
            </a:extLst>
          </p:cNvPr>
          <p:cNvSpPr/>
          <p:nvPr userDrawn="1"/>
        </p:nvSpPr>
        <p:spPr>
          <a:xfrm>
            <a:off x="7940621" y="704193"/>
            <a:ext cx="2296455" cy="22964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D2ACE818-46EF-547E-9315-A849483036BF}"/>
              </a:ext>
              <a:ext uri="{C183D7F6-B498-43B3-948B-1728B52AA6E4}">
                <adec:decorative xmlns:adec="http://schemas.microsoft.com/office/drawing/2017/decorative" val="1"/>
              </a:ext>
            </a:extLst>
          </p:cNvPr>
          <p:cNvGrpSpPr/>
          <p:nvPr userDrawn="1"/>
        </p:nvGrpSpPr>
        <p:grpSpPr>
          <a:xfrm>
            <a:off x="577652" y="0"/>
            <a:ext cx="8798419" cy="6816262"/>
            <a:chOff x="577652" y="-28502"/>
            <a:chExt cx="8798419" cy="6816262"/>
          </a:xfrm>
        </p:grpSpPr>
        <p:sp>
          <p:nvSpPr>
            <p:cNvPr id="9" name="Oval 8">
              <a:extLst>
                <a:ext uri="{FF2B5EF4-FFF2-40B4-BE49-F238E27FC236}">
                  <a16:creationId xmlns:a16="http://schemas.microsoft.com/office/drawing/2014/main" id="{E9644D21-8793-9A96-F305-5D20EE342B26}"/>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DF8D7AEF-C845-09F0-F31C-20B32BBA1EBA}"/>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5F9D44CB-887B-C74D-3E96-5607E84DAEFF}"/>
                </a:ext>
              </a:extLst>
            </p:cNvPr>
            <p:cNvSpPr/>
            <p:nvPr userDrawn="1"/>
          </p:nvSpPr>
          <p:spPr>
            <a:xfrm>
              <a:off x="577652" y="1085116"/>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9">
            <a:extLst>
              <a:ext uri="{FF2B5EF4-FFF2-40B4-BE49-F238E27FC236}">
                <a16:creationId xmlns:a16="http://schemas.microsoft.com/office/drawing/2014/main" id="{87D193F4-2337-0048-1BE7-C9A8154191F9}"/>
              </a:ext>
              <a:ext uri="{C183D7F6-B498-43B3-948B-1728B52AA6E4}">
                <adec:decorative xmlns:adec="http://schemas.microsoft.com/office/drawing/2017/decorative" val="1"/>
              </a:ext>
            </a:extLst>
          </p:cNvPr>
          <p:cNvSpPr/>
          <p:nvPr userDrawn="1"/>
        </p:nvSpPr>
        <p:spPr>
          <a:xfrm rot="16200000" flipH="1">
            <a:off x="936118" y="5508455"/>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45EE4510-BCBA-C39A-BEF1-A391A3304F88}"/>
              </a:ext>
              <a:ext uri="{C183D7F6-B498-43B3-948B-1728B52AA6E4}">
                <adec:decorative xmlns:adec="http://schemas.microsoft.com/office/drawing/2017/decorative" val="1"/>
              </a:ext>
            </a:extLst>
          </p:cNvPr>
          <p:cNvCxnSpPr>
            <a:cxnSpLocks/>
          </p:cNvCxnSpPr>
          <p:nvPr userDrawn="1"/>
        </p:nvCxnSpPr>
        <p:spPr>
          <a:xfrm>
            <a:off x="11494655" y="5270490"/>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2815929" y="1349825"/>
            <a:ext cx="6560142" cy="3063149"/>
          </a:xfrm>
        </p:spPr>
        <p:txBody>
          <a:bodyPr anchor="ctr">
            <a:noAutofit/>
          </a:bodyP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2815929" y="4412973"/>
            <a:ext cx="6560142" cy="1935571"/>
          </a:xfrm>
        </p:spPr>
        <p:txBody>
          <a:bodyPr>
            <a:no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5/9/2024</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4915163"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5FB01ADF-164A-96FB-0129-C2A0F0ED0A85}"/>
              </a:ext>
            </a:extLst>
          </p:cNvPr>
          <p:cNvSpPr>
            <a:spLocks noGrp="1"/>
          </p:cNvSpPr>
          <p:nvPr>
            <p:ph sz="half" idx="15" hasCustomPrompt="1"/>
          </p:nvPr>
        </p:nvSpPr>
        <p:spPr>
          <a:xfrm>
            <a:off x="6147896" y="1816916"/>
            <a:ext cx="5212080"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a:extLst>
              <a:ext uri="{FF2B5EF4-FFF2-40B4-BE49-F238E27FC236}">
                <a16:creationId xmlns:a16="http://schemas.microsoft.com/office/drawing/2014/main" id="{C263F0DD-A38B-64B8-7412-087B487E6D47}"/>
              </a:ext>
              <a:ext uri="{C183D7F6-B498-43B3-948B-1728B52AA6E4}">
                <adec:decorative xmlns:adec="http://schemas.microsoft.com/office/drawing/2017/decorative" val="1"/>
              </a:ext>
            </a:extLst>
          </p:cNvPr>
          <p:cNvGrpSpPr/>
          <p:nvPr userDrawn="1"/>
        </p:nvGrpSpPr>
        <p:grpSpPr>
          <a:xfrm>
            <a:off x="123536" y="2"/>
            <a:ext cx="12068464" cy="6857998"/>
            <a:chOff x="123536" y="2"/>
            <a:chExt cx="12068464" cy="6857998"/>
          </a:xfrm>
        </p:grpSpPr>
        <p:sp>
          <p:nvSpPr>
            <p:cNvPr id="12" name="Freeform: Shape 9">
              <a:extLst>
                <a:ext uri="{FF2B5EF4-FFF2-40B4-BE49-F238E27FC236}">
                  <a16:creationId xmlns:a16="http://schemas.microsoft.com/office/drawing/2014/main" id="{44CE2FB7-A856-E3C3-9798-73AAFB7901B8}"/>
                </a:ext>
              </a:extLst>
            </p:cNvPr>
            <p:cNvSpPr/>
            <p:nvPr userDrawn="1"/>
          </p:nvSpPr>
          <p:spPr>
            <a:xfrm>
              <a:off x="5671336"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Shape 10">
              <a:extLst>
                <a:ext uri="{FF2B5EF4-FFF2-40B4-BE49-F238E27FC236}">
                  <a16:creationId xmlns:a16="http://schemas.microsoft.com/office/drawing/2014/main" id="{47ED62E5-894A-A8F9-A6DC-4A5C147CDE78}"/>
                </a:ext>
              </a:extLst>
            </p:cNvPr>
            <p:cNvSpPr/>
            <p:nvPr userDrawn="1"/>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Shape 11">
              <a:extLst>
                <a:ext uri="{FF2B5EF4-FFF2-40B4-BE49-F238E27FC236}">
                  <a16:creationId xmlns:a16="http://schemas.microsoft.com/office/drawing/2014/main" id="{5C181CD4-C69B-2826-AF23-060D677248A9}"/>
                </a:ext>
              </a:extLst>
            </p:cNvPr>
            <p:cNvSpPr/>
            <p:nvPr userDrawn="1"/>
          </p:nvSpPr>
          <p:spPr>
            <a:xfrm rot="5400000">
              <a:off x="11328915" y="3872201"/>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5/9/2024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p>
            <a:r>
              <a:rPr lang="en-US" dirty="0"/>
              <a:t>Click to add title</a:t>
            </a:r>
          </a:p>
        </p:txBody>
      </p:sp>
      <p:sp>
        <p:nvSpPr>
          <p:cNvPr id="11" name="Content Placeholder 2">
            <a:extLst>
              <a:ext uri="{FF2B5EF4-FFF2-40B4-BE49-F238E27FC236}">
                <a16:creationId xmlns:a16="http://schemas.microsoft.com/office/drawing/2014/main" id="{60538251-2B75-FA20-0F29-FB58583E6125}"/>
              </a:ext>
            </a:extLst>
          </p:cNvPr>
          <p:cNvSpPr>
            <a:spLocks noGrp="1"/>
          </p:cNvSpPr>
          <p:nvPr>
            <p:ph sz="half" idx="1" hasCustomPrompt="1"/>
          </p:nvPr>
        </p:nvSpPr>
        <p:spPr>
          <a:xfrm>
            <a:off x="838201" y="1825625"/>
            <a:ext cx="3108958" cy="4297680"/>
          </a:xfrm>
        </p:spPr>
        <p:txBody>
          <a:bodyPr>
            <a:normAutofit/>
          </a:bodyPr>
          <a:lstStyle>
            <a:lvl1pPr marL="228600" indent="-228600">
              <a:spcBef>
                <a:spcPts val="1000"/>
              </a:spcBef>
              <a:spcAft>
                <a:spcPts val="800"/>
              </a:spcAft>
              <a:buClr>
                <a:schemeClr val="accent2"/>
              </a:buClr>
              <a:buFont typeface="Arial" panose="020B0604020202020204" pitchFamily="34" charset="0"/>
              <a:buChar char="•"/>
              <a:defRPr sz="1800"/>
            </a:lvl1pPr>
            <a:lvl2pPr marL="285750" indent="-285750">
              <a:spcBef>
                <a:spcPts val="1000"/>
              </a:spcBef>
              <a:spcAft>
                <a:spcPts val="800"/>
              </a:spcAft>
              <a:buClr>
                <a:schemeClr val="accent2"/>
              </a:buClr>
              <a:buFont typeface="Arial" panose="020B0604020202020204" pitchFamily="34" charset="0"/>
              <a:buChar char="•"/>
              <a:defRPr sz="1800"/>
            </a:lvl2pPr>
            <a:lvl3pPr marL="651510" indent="-285750">
              <a:spcBef>
                <a:spcPts val="1000"/>
              </a:spcBef>
              <a:spcAft>
                <a:spcPts val="800"/>
              </a:spcAft>
              <a:buClr>
                <a:schemeClr val="accent2"/>
              </a:buClr>
              <a:buFont typeface="Arial" panose="020B0604020202020204" pitchFamily="34" charset="0"/>
              <a:buChar char="•"/>
              <a:defRPr sz="1800"/>
            </a:lvl3pPr>
            <a:lvl4pPr marL="925830" indent="-285750">
              <a:spcBef>
                <a:spcPts val="1000"/>
              </a:spcBef>
              <a:spcAft>
                <a:spcPts val="800"/>
              </a:spcAft>
              <a:buClr>
                <a:schemeClr val="accent2"/>
              </a:buClr>
              <a:buFont typeface="Arial" panose="020B0604020202020204" pitchFamily="34" charset="0"/>
              <a:buChar char="•"/>
              <a:defRPr sz="1800"/>
            </a:lvl4pPr>
            <a:lvl5pPr marL="1200150" indent="-285750">
              <a:spcBef>
                <a:spcPts val="1000"/>
              </a:spcBef>
              <a:spcAft>
                <a:spcPts val="800"/>
              </a:spcAft>
              <a:buClr>
                <a:schemeClr val="accent2"/>
              </a:buClr>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A06C49DD-8C29-93EA-04F4-22F84080DF5C}"/>
              </a:ext>
            </a:extLst>
          </p:cNvPr>
          <p:cNvSpPr>
            <a:spLocks noGrp="1"/>
          </p:cNvSpPr>
          <p:nvPr>
            <p:ph sz="half" idx="15" hasCustomPrompt="1"/>
          </p:nvPr>
        </p:nvSpPr>
        <p:spPr>
          <a:xfrm>
            <a:off x="4661820" y="1816916"/>
            <a:ext cx="6698156" cy="4297680"/>
          </a:xfrm>
        </p:spPr>
        <p:txBody>
          <a:bodyPr>
            <a:normAutofit/>
          </a:bodyPr>
          <a:lstStyle>
            <a:lvl1pPr marL="0" indent="0">
              <a:spcBef>
                <a:spcPts val="1000"/>
              </a:spcBef>
              <a:spcAft>
                <a:spcPts val="800"/>
              </a:spcAft>
              <a:buNone/>
              <a:defRPr sz="1800"/>
            </a:lvl1pPr>
            <a:lvl2pPr marL="228600" indent="-228600">
              <a:spcBef>
                <a:spcPts val="1000"/>
              </a:spcBef>
              <a:spcAft>
                <a:spcPts val="800"/>
              </a:spcAft>
              <a:buClr>
                <a:schemeClr val="accent2"/>
              </a:buClr>
              <a:buFont typeface="Arial" panose="020B0604020202020204" pitchFamily="34" charset="0"/>
              <a:buChar char="•"/>
              <a:defRPr sz="1800"/>
            </a:lvl2pPr>
            <a:lvl3pPr marL="594360" indent="-228600">
              <a:spcBef>
                <a:spcPts val="1000"/>
              </a:spcBef>
              <a:spcAft>
                <a:spcPts val="800"/>
              </a:spcAft>
              <a:buClr>
                <a:schemeClr val="accent2"/>
              </a:buClr>
              <a:buFont typeface="Arial" panose="020B0604020202020204" pitchFamily="34" charset="0"/>
              <a:buChar char="•"/>
              <a:defRPr sz="1800"/>
            </a:lvl3pPr>
            <a:lvl4pPr marL="868680" indent="-228600">
              <a:spcBef>
                <a:spcPts val="1000"/>
              </a:spcBef>
              <a:spcAft>
                <a:spcPts val="800"/>
              </a:spcAft>
              <a:buClr>
                <a:schemeClr val="accent2"/>
              </a:buClr>
              <a:buFont typeface="Arial" panose="020B0604020202020204" pitchFamily="34" charset="0"/>
              <a:buChar char="•"/>
              <a:defRPr sz="1800"/>
            </a:lvl4pPr>
            <a:lvl5pPr marL="1143000" indent="-228600">
              <a:spcBef>
                <a:spcPts val="1000"/>
              </a:spcBef>
              <a:spcAft>
                <a:spcPts val="800"/>
              </a:spcAft>
              <a:buClr>
                <a:schemeClr val="accent2"/>
              </a:buClr>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5/9/2024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Freeform: Shape 11">
            <a:extLst>
              <a:ext uri="{FF2B5EF4-FFF2-40B4-BE49-F238E27FC236}">
                <a16:creationId xmlns:a16="http://schemas.microsoft.com/office/drawing/2014/main" id="{1E75594D-82D2-74F6-56EC-46FCD28CBE68}"/>
              </a:ext>
              <a:ext uri="{C183D7F6-B498-43B3-948B-1728B52AA6E4}">
                <adec:decorative xmlns:adec="http://schemas.microsoft.com/office/drawing/2017/decorative" val="1"/>
              </a:ext>
            </a:extLst>
          </p:cNvPr>
          <p:cNvSpPr/>
          <p:nvPr userDrawn="1"/>
        </p:nvSpPr>
        <p:spPr>
          <a:xfrm>
            <a:off x="9994966" y="0"/>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13">
            <a:extLst>
              <a:ext uri="{FF2B5EF4-FFF2-40B4-BE49-F238E27FC236}">
                <a16:creationId xmlns:a16="http://schemas.microsoft.com/office/drawing/2014/main" id="{FF4E0F5B-0892-2688-EFD3-284369DA50CD}"/>
              </a:ext>
              <a:ext uri="{C183D7F6-B498-43B3-948B-1728B52AA6E4}">
                <adec:decorative xmlns:adec="http://schemas.microsoft.com/office/drawing/2017/decorative" val="1"/>
              </a:ext>
            </a:extLst>
          </p:cNvPr>
          <p:cNvSpPr/>
          <p:nvPr userDrawn="1"/>
        </p:nvSpPr>
        <p:spPr>
          <a:xfrm rot="10800000">
            <a:off x="8097530" y="5590215"/>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71D8715A-3067-732D-C410-868C7CCCF750}"/>
              </a:ext>
              <a:ext uri="{C183D7F6-B498-43B3-948B-1728B52AA6E4}">
                <adec:decorative xmlns:adec="http://schemas.microsoft.com/office/drawing/2017/decorative" val="1"/>
              </a:ext>
            </a:extLst>
          </p:cNvPr>
          <p:cNvCxnSpPr>
            <a:cxnSpLocks/>
          </p:cNvCxnSpPr>
          <p:nvPr userDrawn="1"/>
        </p:nvCxnSpPr>
        <p:spPr>
          <a:xfrm rot="16200000">
            <a:off x="982378" y="551212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807BCF9-2F5B-200E-2E6C-E177DB56ECB0}"/>
              </a:ext>
              <a:ext uri="{C183D7F6-B498-43B3-948B-1728B52AA6E4}">
                <adec:decorative xmlns:adec="http://schemas.microsoft.com/office/drawing/2017/decorative" val="1"/>
              </a:ext>
            </a:extLst>
          </p:cNvPr>
          <p:cNvGrpSpPr/>
          <p:nvPr userDrawn="1"/>
        </p:nvGrpSpPr>
        <p:grpSpPr>
          <a:xfrm>
            <a:off x="0" y="7458"/>
            <a:ext cx="7083733" cy="6182202"/>
            <a:chOff x="0" y="7460"/>
            <a:chExt cx="7083733" cy="6182202"/>
          </a:xfrm>
        </p:grpSpPr>
        <p:sp>
          <p:nvSpPr>
            <p:cNvPr id="9" name="Freeform: Shape 14">
              <a:extLst>
                <a:ext uri="{FF2B5EF4-FFF2-40B4-BE49-F238E27FC236}">
                  <a16:creationId xmlns:a16="http://schemas.microsoft.com/office/drawing/2014/main" id="{7A624B2B-50FD-9351-987F-2E5A5472CAB6}"/>
                </a:ext>
              </a:extLst>
            </p:cNvPr>
            <p:cNvSpPr/>
            <p:nvPr userDrawn="1"/>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51E534EE-E0F1-2BD9-9A82-7656B90A2D9D}"/>
                </a:ext>
              </a:extLst>
            </p:cNvPr>
            <p:cNvSpPr/>
            <p:nvPr userDrawn="1"/>
          </p:nvSpPr>
          <p:spPr>
            <a:xfrm>
              <a:off x="6234405" y="7460"/>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0" y="198437"/>
            <a:ext cx="5257800" cy="2324046"/>
          </a:xfrm>
        </p:spPr>
        <p:txBody>
          <a:bodyPr anchor="b" anchorCtr="0">
            <a:noAutofit/>
          </a:bodyPr>
          <a:lstStyle>
            <a:lvl1pP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657316"/>
            <a:ext cx="5257800" cy="336985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413114" y="845068"/>
            <a:ext cx="5193792" cy="5193792"/>
          </a:xfrm>
          <a:prstGeom prst="ellipse">
            <a:avLst/>
          </a:prstGeom>
        </p:spPr>
        <p:txBody>
          <a:bodyPr/>
          <a:lstStyle>
            <a:lvl1pPr marL="0" indent="0" algn="ctr">
              <a:buNone/>
              <a:defRPr/>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5/9/2024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5/9/2024</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67" r:id="rId4"/>
    <p:sldLayoutId id="2147483650" r:id="rId5"/>
    <p:sldLayoutId id="2147483649" r:id="rId6"/>
    <p:sldLayoutId id="2147483662" r:id="rId7"/>
    <p:sldLayoutId id="2147483663" r:id="rId8"/>
    <p:sldLayoutId id="2147483652" r:id="rId9"/>
    <p:sldLayoutId id="2147483666" r:id="rId10"/>
    <p:sldLayoutId id="2147483664" r:id="rId11"/>
    <p:sldLayoutId id="2147483665"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5631003" y="3602735"/>
            <a:ext cx="6261291" cy="1783081"/>
          </a:xfrm>
          <a:noFill/>
        </p:spPr>
        <p:txBody>
          <a:bodyPr anchor="b">
            <a:noAutofit/>
          </a:bodyPr>
          <a:lstStyle/>
          <a:p>
            <a:pPr algn="ctr"/>
            <a:r>
              <a:rPr lang="en-US" sz="3600" dirty="0"/>
              <a:t>presented by</a:t>
            </a:r>
            <a:br>
              <a:rPr lang="en-US" sz="3600" dirty="0"/>
            </a:br>
            <a:r>
              <a:rPr lang="en-US" sz="3600" dirty="0"/>
              <a:t>Amanda, Charity, &amp; Sergio</a:t>
            </a:r>
          </a:p>
        </p:txBody>
      </p:sp>
      <p:sp>
        <p:nvSpPr>
          <p:cNvPr id="2" name="TextBox 1">
            <a:extLst>
              <a:ext uri="{FF2B5EF4-FFF2-40B4-BE49-F238E27FC236}">
                <a16:creationId xmlns:a16="http://schemas.microsoft.com/office/drawing/2014/main" id="{937EC865-22D0-9439-E81B-633C246CB94C}"/>
              </a:ext>
            </a:extLst>
          </p:cNvPr>
          <p:cNvSpPr txBox="1"/>
          <p:nvPr/>
        </p:nvSpPr>
        <p:spPr>
          <a:xfrm>
            <a:off x="7022591" y="2939010"/>
            <a:ext cx="3478114" cy="1107996"/>
          </a:xfrm>
          <a:prstGeom prst="rect">
            <a:avLst/>
          </a:prstGeom>
          <a:noFill/>
        </p:spPr>
        <p:txBody>
          <a:bodyPr wrap="square" rtlCol="0">
            <a:spAutoFit/>
          </a:bodyPr>
          <a:lstStyle/>
          <a:p>
            <a:r>
              <a:rPr lang="en-US" sz="6600" dirty="0">
                <a:solidFill>
                  <a:schemeClr val="bg1"/>
                </a:solidFill>
                <a:latin typeface="Tw Cen MT (Headings)\"/>
              </a:rPr>
              <a:t>Project 4</a:t>
            </a:r>
          </a:p>
        </p:txBody>
      </p:sp>
    </p:spTree>
    <p:extLst>
      <p:ext uri="{BB962C8B-B14F-4D97-AF65-F5344CB8AC3E}">
        <p14:creationId xmlns:p14="http://schemas.microsoft.com/office/powerpoint/2010/main" val="517426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06853-DF27-B180-FE0A-F07004DA76AE}"/>
              </a:ext>
            </a:extLst>
          </p:cNvPr>
          <p:cNvSpPr>
            <a:spLocks noGrp="1"/>
          </p:cNvSpPr>
          <p:nvPr>
            <p:ph type="ctrTitle"/>
          </p:nvPr>
        </p:nvSpPr>
        <p:spPr>
          <a:xfrm>
            <a:off x="2815929" y="1971617"/>
            <a:ext cx="6560142" cy="3063149"/>
          </a:xfrm>
        </p:spPr>
        <p:txBody>
          <a:bodyPr/>
          <a:lstStyle/>
          <a:p>
            <a:r>
              <a:rPr lang="en-US" dirty="0"/>
              <a:t>Logistic Regression</a:t>
            </a:r>
            <a:br>
              <a:rPr lang="en-US" dirty="0"/>
            </a:br>
            <a:r>
              <a:rPr lang="en-US" dirty="0"/>
              <a:t>Model</a:t>
            </a:r>
          </a:p>
        </p:txBody>
      </p:sp>
    </p:spTree>
    <p:extLst>
      <p:ext uri="{BB962C8B-B14F-4D97-AF65-F5344CB8AC3E}">
        <p14:creationId xmlns:p14="http://schemas.microsoft.com/office/powerpoint/2010/main" val="2629888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552F5-3548-C08B-9676-546B0383AD5B}"/>
              </a:ext>
            </a:extLst>
          </p:cNvPr>
          <p:cNvSpPr>
            <a:spLocks noGrp="1"/>
          </p:cNvSpPr>
          <p:nvPr>
            <p:ph type="title"/>
          </p:nvPr>
        </p:nvSpPr>
        <p:spPr>
          <a:xfrm>
            <a:off x="737616" y="-5481"/>
            <a:ext cx="10515600" cy="1076475"/>
          </a:xfrm>
        </p:spPr>
        <p:txBody>
          <a:bodyPr/>
          <a:lstStyle/>
          <a:p>
            <a:r>
              <a:rPr lang="en-US" dirty="0"/>
              <a:t>Data Preparation </a:t>
            </a:r>
          </a:p>
        </p:txBody>
      </p:sp>
      <p:pic>
        <p:nvPicPr>
          <p:cNvPr id="5" name="Content Placeholder 4" descr="A screen shot of a computer&#10;&#10;Description automatically generated">
            <a:extLst>
              <a:ext uri="{FF2B5EF4-FFF2-40B4-BE49-F238E27FC236}">
                <a16:creationId xmlns:a16="http://schemas.microsoft.com/office/drawing/2014/main" id="{1DEA2B09-3E52-CF0B-DBE9-C4B99D6649A3}"/>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r="-94" b="52885"/>
          <a:stretch/>
        </p:blipFill>
        <p:spPr>
          <a:xfrm>
            <a:off x="6096000" y="1105346"/>
            <a:ext cx="5846064" cy="1344861"/>
          </a:xfrm>
        </p:spPr>
      </p:pic>
      <p:pic>
        <p:nvPicPr>
          <p:cNvPr id="9" name="Picture 8" descr="A black background with colorful text&#10;&#10;Description automatically generated">
            <a:extLst>
              <a:ext uri="{FF2B5EF4-FFF2-40B4-BE49-F238E27FC236}">
                <a16:creationId xmlns:a16="http://schemas.microsoft.com/office/drawing/2014/main" id="{BD533B04-E285-8325-67FA-432EF7F05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2578320"/>
            <a:ext cx="5846064" cy="1344861"/>
          </a:xfrm>
          <a:prstGeom prst="rect">
            <a:avLst/>
          </a:prstGeom>
        </p:spPr>
      </p:pic>
      <p:pic>
        <p:nvPicPr>
          <p:cNvPr id="11" name="Picture 10">
            <a:extLst>
              <a:ext uri="{FF2B5EF4-FFF2-40B4-BE49-F238E27FC236}">
                <a16:creationId xmlns:a16="http://schemas.microsoft.com/office/drawing/2014/main" id="{A723D4CC-5720-5A1B-ED82-40B5C8F240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133474"/>
            <a:ext cx="5846064" cy="1076475"/>
          </a:xfrm>
          <a:prstGeom prst="rect">
            <a:avLst/>
          </a:prstGeom>
        </p:spPr>
      </p:pic>
      <p:pic>
        <p:nvPicPr>
          <p:cNvPr id="13" name="Picture 12" descr="A black screen with colorful text&#10;&#10;Description automatically generated">
            <a:extLst>
              <a:ext uri="{FF2B5EF4-FFF2-40B4-BE49-F238E27FC236}">
                <a16:creationId xmlns:a16="http://schemas.microsoft.com/office/drawing/2014/main" id="{686FE564-86CF-6E3C-5CD4-682A915B0E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5420242"/>
            <a:ext cx="5846064" cy="905001"/>
          </a:xfrm>
          <a:prstGeom prst="rect">
            <a:avLst/>
          </a:prstGeom>
        </p:spPr>
      </p:pic>
      <p:sp>
        <p:nvSpPr>
          <p:cNvPr id="14" name="TextBox 13">
            <a:extLst>
              <a:ext uri="{FF2B5EF4-FFF2-40B4-BE49-F238E27FC236}">
                <a16:creationId xmlns:a16="http://schemas.microsoft.com/office/drawing/2014/main" id="{39B58216-BB07-3714-6261-61A9751142D3}"/>
              </a:ext>
            </a:extLst>
          </p:cNvPr>
          <p:cNvSpPr txBox="1"/>
          <p:nvPr/>
        </p:nvSpPr>
        <p:spPr>
          <a:xfrm>
            <a:off x="970788" y="1257235"/>
            <a:ext cx="4389120" cy="4801314"/>
          </a:xfrm>
          <a:prstGeom prst="rect">
            <a:avLst/>
          </a:prstGeom>
          <a:noFill/>
        </p:spPr>
        <p:txBody>
          <a:bodyPr wrap="square" rtlCol="0">
            <a:spAutoFit/>
          </a:bodyPr>
          <a:lstStyle/>
          <a:p>
            <a:r>
              <a:rPr lang="en-US" dirty="0"/>
              <a:t>first, we're connecting to our PostgreSQL database</a:t>
            </a:r>
          </a:p>
          <a:p>
            <a:endParaRPr lang="en-US" dirty="0"/>
          </a:p>
          <a:p>
            <a:r>
              <a:rPr lang="en-US" dirty="0"/>
              <a:t>Then, we're scaling continuous variables like age, blood pressure, and cholesterol, putting them into a new table called 'df0_continuous_scaled’.</a:t>
            </a:r>
          </a:p>
          <a:p>
            <a:endParaRPr lang="en-US" dirty="0"/>
          </a:p>
          <a:p>
            <a:r>
              <a:rPr lang="en-US" dirty="0"/>
              <a:t>Next up, we're adding categorical columns and encoding them as dummies to complete our data transformation. </a:t>
            </a:r>
          </a:p>
          <a:p>
            <a:endParaRPr lang="en-US" dirty="0"/>
          </a:p>
          <a:p>
            <a:r>
              <a:rPr lang="en-US" dirty="0"/>
              <a:t>After that, we're converting </a:t>
            </a:r>
            <a:r>
              <a:rPr lang="en-US" dirty="0" err="1"/>
              <a:t>boolean</a:t>
            </a:r>
            <a:r>
              <a:rPr lang="en-US" dirty="0"/>
              <a:t> variables to binary to make them easier to work with.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venir Next LT Pro Light (Body)"/>
            </a:endParaRPr>
          </a:p>
        </p:txBody>
      </p:sp>
    </p:spTree>
    <p:extLst>
      <p:ext uri="{BB962C8B-B14F-4D97-AF65-F5344CB8AC3E}">
        <p14:creationId xmlns:p14="http://schemas.microsoft.com/office/powerpoint/2010/main" val="466991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76ADC-4A08-E7AC-F588-B09BBB6085DF}"/>
              </a:ext>
            </a:extLst>
          </p:cNvPr>
          <p:cNvSpPr>
            <a:spLocks noGrp="1"/>
          </p:cNvSpPr>
          <p:nvPr>
            <p:ph type="title"/>
          </p:nvPr>
        </p:nvSpPr>
        <p:spPr/>
        <p:txBody>
          <a:bodyPr/>
          <a:lstStyle/>
          <a:p>
            <a:r>
              <a:rPr lang="en-US" dirty="0"/>
              <a:t>Training and Testing Data </a:t>
            </a:r>
          </a:p>
        </p:txBody>
      </p:sp>
      <p:pic>
        <p:nvPicPr>
          <p:cNvPr id="9" name="Content Placeholder 8" descr="A screenshot of a computer program&#10;&#10;Description automatically generated">
            <a:extLst>
              <a:ext uri="{FF2B5EF4-FFF2-40B4-BE49-F238E27FC236}">
                <a16:creationId xmlns:a16="http://schemas.microsoft.com/office/drawing/2014/main" id="{A3B7BE44-3329-F81C-DE28-29E74376323E}"/>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903720" y="1448381"/>
            <a:ext cx="4992065" cy="4751220"/>
          </a:xfrm>
        </p:spPr>
      </p:pic>
      <p:sp>
        <p:nvSpPr>
          <p:cNvPr id="10" name="TextBox 9">
            <a:extLst>
              <a:ext uri="{FF2B5EF4-FFF2-40B4-BE49-F238E27FC236}">
                <a16:creationId xmlns:a16="http://schemas.microsoft.com/office/drawing/2014/main" id="{43E7BFA7-14D4-5DB4-8216-6F61EC3D138B}"/>
              </a:ext>
            </a:extLst>
          </p:cNvPr>
          <p:cNvSpPr txBox="1"/>
          <p:nvPr/>
        </p:nvSpPr>
        <p:spPr>
          <a:xfrm>
            <a:off x="740664" y="1529748"/>
            <a:ext cx="4953000" cy="4524315"/>
          </a:xfrm>
          <a:prstGeom prst="rect">
            <a:avLst/>
          </a:prstGeom>
          <a:noFill/>
        </p:spPr>
        <p:txBody>
          <a:bodyPr wrap="square" rtlCol="0">
            <a:spAutoFit/>
          </a:bodyPr>
          <a:lstStyle/>
          <a:p>
            <a:r>
              <a:rPr lang="en-US" dirty="0"/>
              <a:t>Next, we split our data into two parts: 'y' represents the target variable, and 'X' contains all the other features. </a:t>
            </a:r>
          </a:p>
          <a:p>
            <a:endParaRPr lang="en-US" dirty="0"/>
          </a:p>
          <a:p>
            <a:r>
              <a:rPr lang="en-US" dirty="0"/>
              <a:t>This helps us evaluate how well our model performs on new, unseen data. We use 75% of the data for training and 25% for testing, ensuring both sets have similar proportions of the target variable 'num' using 'stratify=y’.</a:t>
            </a:r>
          </a:p>
          <a:p>
            <a:endParaRPr lang="en-US" dirty="0"/>
          </a:p>
          <a:p>
            <a:r>
              <a:rPr lang="en-US" dirty="0"/>
              <a:t>Finally, we check the shape of our training set to see how many rows and columns it has. This process sets us up to train our machine learning model on the training data and then test it on the testing data to see how well it works."</a:t>
            </a:r>
          </a:p>
        </p:txBody>
      </p:sp>
    </p:spTree>
    <p:extLst>
      <p:ext uri="{BB962C8B-B14F-4D97-AF65-F5344CB8AC3E}">
        <p14:creationId xmlns:p14="http://schemas.microsoft.com/office/powerpoint/2010/main" val="243020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23643-A286-3FBC-6C82-F0CD77ABEE93}"/>
              </a:ext>
            </a:extLst>
          </p:cNvPr>
          <p:cNvSpPr>
            <a:spLocks noGrp="1"/>
          </p:cNvSpPr>
          <p:nvPr>
            <p:ph type="title"/>
          </p:nvPr>
        </p:nvSpPr>
        <p:spPr/>
        <p:txBody>
          <a:bodyPr/>
          <a:lstStyle/>
          <a:p>
            <a:r>
              <a:rPr lang="en-US" dirty="0"/>
              <a:t>Creating the model</a:t>
            </a:r>
          </a:p>
        </p:txBody>
      </p:sp>
      <p:pic>
        <p:nvPicPr>
          <p:cNvPr id="8" name="Content Placeholder 7" descr="A computer screen shot of a program&#10;&#10;Description automatically generated">
            <a:extLst>
              <a:ext uri="{FF2B5EF4-FFF2-40B4-BE49-F238E27FC236}">
                <a16:creationId xmlns:a16="http://schemas.microsoft.com/office/drawing/2014/main" id="{36FBD37A-D802-7234-196D-C05D07A65764}"/>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7172"/>
          <a:stretch/>
        </p:blipFill>
        <p:spPr>
          <a:xfrm>
            <a:off x="6284596" y="1866507"/>
            <a:ext cx="5815744" cy="4085628"/>
          </a:xfrm>
        </p:spPr>
      </p:pic>
      <p:sp>
        <p:nvSpPr>
          <p:cNvPr id="12" name="Content Placeholder 11">
            <a:extLst>
              <a:ext uri="{FF2B5EF4-FFF2-40B4-BE49-F238E27FC236}">
                <a16:creationId xmlns:a16="http://schemas.microsoft.com/office/drawing/2014/main" id="{CA2E93C9-0E63-910F-46FA-149B8939466B}"/>
              </a:ext>
            </a:extLst>
          </p:cNvPr>
          <p:cNvSpPr>
            <a:spLocks noGrp="1"/>
          </p:cNvSpPr>
          <p:nvPr>
            <p:ph sz="half" idx="13"/>
          </p:nvPr>
        </p:nvSpPr>
        <p:spPr>
          <a:xfrm>
            <a:off x="684229" y="1482459"/>
            <a:ext cx="5411771" cy="4256798"/>
          </a:xfrm>
        </p:spPr>
        <p:txBody>
          <a:bodyPr>
            <a:normAutofit lnSpcReduction="10000"/>
          </a:bodyPr>
          <a:lstStyle/>
          <a:p>
            <a:r>
              <a:rPr lang="en-US" dirty="0"/>
              <a:t>moving into to building our logistic regression model. First, we create the model using the Logistic Regression function, specifying parameters like the solver for optimization, maximum iterations, and setting a random state for reproducibility.</a:t>
            </a:r>
          </a:p>
          <a:p>
            <a:r>
              <a:rPr lang="en-US" dirty="0"/>
              <a:t>Then, we fit the model using our training data. This means the model learns from the patterns in the data, trying to understand how features relate to the target variable.</a:t>
            </a:r>
          </a:p>
          <a:p>
            <a:r>
              <a:rPr lang="en-US" dirty="0"/>
              <a:t>After that, we use the model to make predictions on our testing data. The model uses what it learned during training to predict the target variable for the testing data. This way, we can see how well our model performs on new, unseen data."</a:t>
            </a:r>
          </a:p>
          <a:p>
            <a:endParaRPr lang="en-US" dirty="0"/>
          </a:p>
        </p:txBody>
      </p:sp>
    </p:spTree>
    <p:extLst>
      <p:ext uri="{BB962C8B-B14F-4D97-AF65-F5344CB8AC3E}">
        <p14:creationId xmlns:p14="http://schemas.microsoft.com/office/powerpoint/2010/main" val="3297028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53842-4820-DEE4-CF19-CF601924E408}"/>
              </a:ext>
            </a:extLst>
          </p:cNvPr>
          <p:cNvSpPr>
            <a:spLocks noGrp="1"/>
          </p:cNvSpPr>
          <p:nvPr>
            <p:ph type="title"/>
          </p:nvPr>
        </p:nvSpPr>
        <p:spPr/>
        <p:txBody>
          <a:bodyPr/>
          <a:lstStyle/>
          <a:p>
            <a:r>
              <a:rPr lang="en-US" dirty="0"/>
              <a:t>Evaluate the models performance </a:t>
            </a:r>
          </a:p>
        </p:txBody>
      </p:sp>
      <p:pic>
        <p:nvPicPr>
          <p:cNvPr id="9" name="Content Placeholder 8" descr="A screenshot of a computer&#10;&#10;Description automatically generated">
            <a:extLst>
              <a:ext uri="{FF2B5EF4-FFF2-40B4-BE49-F238E27FC236}">
                <a16:creationId xmlns:a16="http://schemas.microsoft.com/office/drawing/2014/main" id="{4A6CE97B-44B7-0946-A3F1-E60A91846024}"/>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730740" y="1777777"/>
            <a:ext cx="5287946" cy="4191186"/>
          </a:xfrm>
        </p:spPr>
      </p:pic>
      <p:sp>
        <p:nvSpPr>
          <p:cNvPr id="13" name="TextBox 12">
            <a:extLst>
              <a:ext uri="{FF2B5EF4-FFF2-40B4-BE49-F238E27FC236}">
                <a16:creationId xmlns:a16="http://schemas.microsoft.com/office/drawing/2014/main" id="{3F36EF61-5017-8427-B2D6-5A7B5B7C1493}"/>
              </a:ext>
            </a:extLst>
          </p:cNvPr>
          <p:cNvSpPr txBox="1"/>
          <p:nvPr/>
        </p:nvSpPr>
        <p:spPr>
          <a:xfrm>
            <a:off x="-1440016" y="4700771"/>
            <a:ext cx="2147336" cy="3959352"/>
          </a:xfrm>
          <a:prstGeom prst="rect">
            <a:avLst/>
          </a:prstGeom>
          <a:noFill/>
        </p:spPr>
        <p:txBody>
          <a:bodyPr wrap="square" rtlCol="0">
            <a:spAutoFit/>
          </a:bodyPr>
          <a:lstStyle/>
          <a:p>
            <a:endParaRPr lang="en-US" dirty="0"/>
          </a:p>
        </p:txBody>
      </p:sp>
      <p:sp>
        <p:nvSpPr>
          <p:cNvPr id="15" name="TextBox 14">
            <a:extLst>
              <a:ext uri="{FF2B5EF4-FFF2-40B4-BE49-F238E27FC236}">
                <a16:creationId xmlns:a16="http://schemas.microsoft.com/office/drawing/2014/main" id="{AF655519-1B93-D35D-D995-2E32D8D08C7C}"/>
              </a:ext>
            </a:extLst>
          </p:cNvPr>
          <p:cNvSpPr txBox="1"/>
          <p:nvPr/>
        </p:nvSpPr>
        <p:spPr>
          <a:xfrm>
            <a:off x="838200" y="2007909"/>
            <a:ext cx="5609734" cy="3970318"/>
          </a:xfrm>
          <a:prstGeom prst="rect">
            <a:avLst/>
          </a:prstGeom>
          <a:noFill/>
        </p:spPr>
        <p:txBody>
          <a:bodyPr wrap="square" rtlCol="0">
            <a:spAutoFit/>
          </a:bodyPr>
          <a:lstStyle/>
          <a:p>
            <a:r>
              <a:rPr lang="en-US" dirty="0"/>
              <a:t>so now we're evaluating our logistic regression model. We generate a confusion matrix, which shows us how many true positives, true negatives, false positives, and false negatives our model predicted.</a:t>
            </a:r>
          </a:p>
          <a:p>
            <a:endParaRPr lang="en-US" dirty="0"/>
          </a:p>
          <a:p>
            <a:r>
              <a:rPr lang="en-US" dirty="0"/>
              <a:t>Then, we print out a classification report. This report gives us a summary of how well our model performed, including metrics like precision, recall, and F1-score for each class in our target variable.</a:t>
            </a:r>
          </a:p>
          <a:p>
            <a:endParaRPr lang="en-US"/>
          </a:p>
          <a:p>
            <a:r>
              <a:rPr lang="en-US" dirty="0"/>
              <a:t>Together, these help us understand how accurately our model is classifying instances of heart disease in our testing data."</a:t>
            </a:r>
          </a:p>
        </p:txBody>
      </p:sp>
    </p:spTree>
    <p:extLst>
      <p:ext uri="{BB962C8B-B14F-4D97-AF65-F5344CB8AC3E}">
        <p14:creationId xmlns:p14="http://schemas.microsoft.com/office/powerpoint/2010/main" val="3955272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F94ED-DDBC-094A-90E2-A450063FFDD2}"/>
              </a:ext>
            </a:extLst>
          </p:cNvPr>
          <p:cNvSpPr>
            <a:spLocks noGrp="1"/>
          </p:cNvSpPr>
          <p:nvPr>
            <p:ph type="title"/>
          </p:nvPr>
        </p:nvSpPr>
        <p:spPr/>
        <p:txBody>
          <a:bodyPr/>
          <a:lstStyle/>
          <a:p>
            <a:r>
              <a:rPr lang="en-US" dirty="0"/>
              <a:t>Using </a:t>
            </a:r>
            <a:r>
              <a:rPr lang="en-US" dirty="0" err="1"/>
              <a:t>Keras</a:t>
            </a:r>
            <a:r>
              <a:rPr lang="en-US" dirty="0"/>
              <a:t> Tuner</a:t>
            </a:r>
          </a:p>
        </p:txBody>
      </p:sp>
      <p:pic>
        <p:nvPicPr>
          <p:cNvPr id="6" name="Content Placeholder 5" descr="A computer screen shot of text">
            <a:extLst>
              <a:ext uri="{FF2B5EF4-FFF2-40B4-BE49-F238E27FC236}">
                <a16:creationId xmlns:a16="http://schemas.microsoft.com/office/drawing/2014/main" id="{B6E04A38-A8E8-9A06-483B-4A1CF679A188}"/>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737604" y="1942942"/>
            <a:ext cx="4971288" cy="3605980"/>
          </a:xfrm>
        </p:spPr>
      </p:pic>
      <p:sp>
        <p:nvSpPr>
          <p:cNvPr id="7" name="TextBox 6">
            <a:extLst>
              <a:ext uri="{FF2B5EF4-FFF2-40B4-BE49-F238E27FC236}">
                <a16:creationId xmlns:a16="http://schemas.microsoft.com/office/drawing/2014/main" id="{FD00BD40-4320-7A60-8232-C938AE6AE66C}"/>
              </a:ext>
            </a:extLst>
          </p:cNvPr>
          <p:cNvSpPr txBox="1"/>
          <p:nvPr/>
        </p:nvSpPr>
        <p:spPr>
          <a:xfrm>
            <a:off x="832104" y="2176272"/>
            <a:ext cx="5586984" cy="3139321"/>
          </a:xfrm>
          <a:prstGeom prst="rect">
            <a:avLst/>
          </a:prstGeom>
          <a:noFill/>
        </p:spPr>
        <p:txBody>
          <a:bodyPr wrap="square" rtlCol="0">
            <a:spAutoFit/>
          </a:bodyPr>
          <a:lstStyle/>
          <a:p>
            <a:r>
              <a:rPr lang="en-US" dirty="0"/>
              <a:t>We start the neural network using TensorFlow and </a:t>
            </a:r>
            <a:r>
              <a:rPr lang="en-US" dirty="0" err="1"/>
              <a:t>Keras</a:t>
            </a:r>
            <a:r>
              <a:rPr lang="en-US" dirty="0"/>
              <a:t> Tuner. </a:t>
            </a:r>
          </a:p>
          <a:p>
            <a:endParaRPr lang="en-US" dirty="0"/>
          </a:p>
          <a:p>
            <a:r>
              <a:rPr lang="en-US" dirty="0"/>
              <a:t>This allows customization of activation functions, the number of neurons in the first layer, and the number of hidden layers and neurons. </a:t>
            </a:r>
          </a:p>
          <a:p>
            <a:endParaRPr lang="en-US" dirty="0"/>
          </a:p>
          <a:p>
            <a:r>
              <a:rPr lang="en-US" dirty="0"/>
              <a:t>Finally, the method compiles the model with binary cross-entropy loss and the Adam optimizer, giving us a flexible way to create and tune neural networks for various tasks.</a:t>
            </a:r>
          </a:p>
        </p:txBody>
      </p:sp>
    </p:spTree>
    <p:extLst>
      <p:ext uri="{BB962C8B-B14F-4D97-AF65-F5344CB8AC3E}">
        <p14:creationId xmlns:p14="http://schemas.microsoft.com/office/powerpoint/2010/main" val="2469229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DCD67-1ED3-AA38-155B-F06FFDFB8892}"/>
              </a:ext>
            </a:extLst>
          </p:cNvPr>
          <p:cNvSpPr>
            <a:spLocks noGrp="1"/>
          </p:cNvSpPr>
          <p:nvPr>
            <p:ph type="title"/>
          </p:nvPr>
        </p:nvSpPr>
        <p:spPr/>
        <p:txBody>
          <a:bodyPr/>
          <a:lstStyle/>
          <a:p>
            <a:endParaRPr lang="en-US"/>
          </a:p>
        </p:txBody>
      </p:sp>
      <p:pic>
        <p:nvPicPr>
          <p:cNvPr id="6" name="Content Placeholder 5" descr="A screenshot of a computer program&#10;&#10;Description automatically generated">
            <a:extLst>
              <a:ext uri="{FF2B5EF4-FFF2-40B4-BE49-F238E27FC236}">
                <a16:creationId xmlns:a16="http://schemas.microsoft.com/office/drawing/2014/main" id="{4A1DB582-4723-D4F5-F45E-F76DFCE71C61}"/>
              </a:ext>
            </a:extLst>
          </p:cNvPr>
          <p:cNvPicPr>
            <a:picLocks noGrp="1" noChangeAspect="1"/>
          </p:cNvPicPr>
          <p:nvPr>
            <p:ph sz="half" idx="15"/>
          </p:nvPr>
        </p:nvPicPr>
        <p:blipFill>
          <a:blip r:embed="rId2">
            <a:extLst>
              <a:ext uri="{28A0092B-C50C-407E-A947-70E740481C1C}">
                <a14:useLocalDpi xmlns:a14="http://schemas.microsoft.com/office/drawing/2010/main" val="0"/>
              </a:ext>
            </a:extLst>
          </a:blip>
          <a:stretch>
            <a:fillRect/>
          </a:stretch>
        </p:blipFill>
        <p:spPr>
          <a:xfrm>
            <a:off x="6015898" y="2779776"/>
            <a:ext cx="5913974" cy="2410841"/>
          </a:xfrm>
        </p:spPr>
      </p:pic>
      <p:sp>
        <p:nvSpPr>
          <p:cNvPr id="10" name="Rectangle 3">
            <a:extLst>
              <a:ext uri="{FF2B5EF4-FFF2-40B4-BE49-F238E27FC236}">
                <a16:creationId xmlns:a16="http://schemas.microsoft.com/office/drawing/2014/main" id="{349FAB32-42A1-E08E-69E4-A771BBE6A059}"/>
              </a:ext>
            </a:extLst>
          </p:cNvPr>
          <p:cNvSpPr>
            <a:spLocks noChangeArrowheads="1"/>
          </p:cNvSpPr>
          <p:nvPr/>
        </p:nvSpPr>
        <p:spPr bwMode="auto">
          <a:xfrm>
            <a:off x="1046092" y="2882293"/>
            <a:ext cx="414769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venir Next LT Pro Light (Body)"/>
              </a:rPr>
              <a:t>We set to </a:t>
            </a:r>
            <a:r>
              <a:rPr kumimoji="0" lang="en-US" altLang="en-US" b="0" i="0" u="none" strike="noStrike" cap="none" normalizeH="0" baseline="0" dirty="0" err="1">
                <a:ln>
                  <a:noFill/>
                </a:ln>
                <a:solidFill>
                  <a:schemeClr val="tx1"/>
                </a:solidFill>
                <a:effectLst/>
                <a:latin typeface="Avenir Next LT Pro Light (Body)"/>
              </a:rPr>
              <a:t>tain</a:t>
            </a:r>
            <a:r>
              <a:rPr kumimoji="0" lang="en-US" altLang="en-US" b="0" i="0" u="none" strike="noStrike" cap="none" normalizeH="0" baseline="0" dirty="0">
                <a:ln>
                  <a:noFill/>
                </a:ln>
                <a:solidFill>
                  <a:schemeClr val="tx1"/>
                </a:solidFill>
                <a:effectLst/>
                <a:latin typeface="Avenir Next LT Pro Light (Body)"/>
              </a:rPr>
              <a:t> the model for 100 epochs using the training data </a:t>
            </a:r>
            <a:r>
              <a:rPr kumimoji="0" lang="en-US" altLang="en-US" b="0" i="0" u="none" strike="noStrike" cap="none" normalizeH="0" baseline="0" dirty="0" err="1">
                <a:ln>
                  <a:noFill/>
                </a:ln>
                <a:solidFill>
                  <a:schemeClr val="tx1"/>
                </a:solidFill>
                <a:effectLst/>
                <a:latin typeface="Avenir Next LT Pro Light (Body)"/>
              </a:rPr>
              <a:t>X_train_scaled</a:t>
            </a:r>
            <a:r>
              <a:rPr kumimoji="0" lang="en-US" altLang="en-US" b="0" i="0" u="none" strike="noStrike" cap="none" normalizeH="0" baseline="0" dirty="0">
                <a:ln>
                  <a:noFill/>
                </a:ln>
                <a:solidFill>
                  <a:schemeClr val="tx1"/>
                </a:solidFill>
                <a:effectLst/>
                <a:latin typeface="Avenir Next LT Pro Light (Body)"/>
              </a:rPr>
              <a:t> and </a:t>
            </a:r>
            <a:r>
              <a:rPr kumimoji="0" lang="en-US" altLang="en-US" b="0" i="0" u="none" strike="noStrike" cap="none" normalizeH="0" baseline="0" dirty="0" err="1">
                <a:ln>
                  <a:noFill/>
                </a:ln>
                <a:solidFill>
                  <a:schemeClr val="tx1"/>
                </a:solidFill>
                <a:effectLst/>
                <a:latin typeface="Avenir Next LT Pro Light (Body)"/>
              </a:rPr>
              <a:t>y_train</a:t>
            </a:r>
            <a:r>
              <a:rPr kumimoji="0" lang="en-US" altLang="en-US" b="0" i="0" u="none" strike="noStrike" cap="none" normalizeH="0" baseline="0" dirty="0">
                <a:ln>
                  <a:noFill/>
                </a:ln>
                <a:solidFill>
                  <a:schemeClr val="tx1"/>
                </a:solidFill>
                <a:effectLst/>
                <a:latin typeface="Avenir Next LT Pro Light (Body)"/>
              </a:rPr>
              <a:t>, while validating it on the test data </a:t>
            </a:r>
            <a:r>
              <a:rPr kumimoji="0" lang="en-US" altLang="en-US" b="0" i="0" u="none" strike="noStrike" cap="none" normalizeH="0" baseline="0" dirty="0" err="1">
                <a:ln>
                  <a:noFill/>
                </a:ln>
                <a:solidFill>
                  <a:schemeClr val="tx1"/>
                </a:solidFill>
                <a:effectLst/>
                <a:latin typeface="Avenir Next LT Pro Light (Body)"/>
              </a:rPr>
              <a:t>X_test_scaled</a:t>
            </a:r>
            <a:r>
              <a:rPr kumimoji="0" lang="en-US" altLang="en-US" b="0" i="0" u="none" strike="noStrike" cap="none" normalizeH="0" baseline="0" dirty="0">
                <a:ln>
                  <a:noFill/>
                </a:ln>
                <a:solidFill>
                  <a:schemeClr val="tx1"/>
                </a:solidFill>
                <a:effectLst/>
                <a:latin typeface="Avenir Next LT Pro Light (Body)"/>
              </a:rPr>
              <a:t> and </a:t>
            </a:r>
            <a:r>
              <a:rPr kumimoji="0" lang="en-US" altLang="en-US" b="0" i="0" u="none" strike="noStrike" cap="none" normalizeH="0" baseline="0" dirty="0" err="1">
                <a:ln>
                  <a:noFill/>
                </a:ln>
                <a:solidFill>
                  <a:schemeClr val="tx1"/>
                </a:solidFill>
                <a:effectLst/>
                <a:latin typeface="Avenir Next LT Pro Light (Body)"/>
              </a:rPr>
              <a:t>y_test</a:t>
            </a:r>
            <a:r>
              <a:rPr kumimoji="0" lang="en-US" altLang="en-US" b="0" i="0" u="none" strike="noStrike" cap="none" normalizeH="0" baseline="0" dirty="0">
                <a:ln>
                  <a:noFill/>
                </a:ln>
                <a:solidFill>
                  <a:schemeClr val="tx1"/>
                </a:solidFill>
                <a:effectLst/>
                <a:latin typeface="Avenir Next LT Pro Light (Body)"/>
              </a:rPr>
              <a:t>. This process helps optimize the model's performance by exploring different combinations of hyperparameters. </a:t>
            </a:r>
          </a:p>
        </p:txBody>
      </p:sp>
    </p:spTree>
    <p:extLst>
      <p:ext uri="{BB962C8B-B14F-4D97-AF65-F5344CB8AC3E}">
        <p14:creationId xmlns:p14="http://schemas.microsoft.com/office/powerpoint/2010/main" val="808145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CA11-BBF7-E4C2-DD03-A736FEDC6B79}"/>
              </a:ext>
            </a:extLst>
          </p:cNvPr>
          <p:cNvSpPr>
            <a:spLocks noGrp="1"/>
          </p:cNvSpPr>
          <p:nvPr>
            <p:ph type="title"/>
          </p:nvPr>
        </p:nvSpPr>
        <p:spPr/>
        <p:txBody>
          <a:bodyPr/>
          <a:lstStyle/>
          <a:p>
            <a:endParaRPr lang="en-US"/>
          </a:p>
        </p:txBody>
      </p:sp>
      <p:pic>
        <p:nvPicPr>
          <p:cNvPr id="6" name="Content Placeholder 5" descr="A screen shot of a computer code&#10;&#10;Description automatically generated">
            <a:extLst>
              <a:ext uri="{FF2B5EF4-FFF2-40B4-BE49-F238E27FC236}">
                <a16:creationId xmlns:a16="http://schemas.microsoft.com/office/drawing/2014/main" id="{00EBDB23-BE70-D330-27AA-68F5D3F1F991}"/>
              </a:ext>
            </a:extLst>
          </p:cNvPr>
          <p:cNvPicPr>
            <a:picLocks noGrp="1" noChangeAspect="1"/>
          </p:cNvPicPr>
          <p:nvPr>
            <p:ph sz="half" idx="15"/>
          </p:nvPr>
        </p:nvPicPr>
        <p:blipFill>
          <a:blip r:embed="rId2">
            <a:extLst>
              <a:ext uri="{28A0092B-C50C-407E-A947-70E740481C1C}">
                <a14:useLocalDpi xmlns:a14="http://schemas.microsoft.com/office/drawing/2010/main" val="0"/>
              </a:ext>
            </a:extLst>
          </a:blip>
          <a:stretch>
            <a:fillRect/>
          </a:stretch>
        </p:blipFill>
        <p:spPr>
          <a:xfrm>
            <a:off x="5947219" y="2962656"/>
            <a:ext cx="5957485" cy="1491539"/>
          </a:xfrm>
        </p:spPr>
      </p:pic>
      <p:sp>
        <p:nvSpPr>
          <p:cNvPr id="8" name="TextBox 7">
            <a:extLst>
              <a:ext uri="{FF2B5EF4-FFF2-40B4-BE49-F238E27FC236}">
                <a16:creationId xmlns:a16="http://schemas.microsoft.com/office/drawing/2014/main" id="{EC2886DF-297E-B3FC-67B5-17F8ED0CE23E}"/>
              </a:ext>
            </a:extLst>
          </p:cNvPr>
          <p:cNvSpPr txBox="1"/>
          <p:nvPr/>
        </p:nvSpPr>
        <p:spPr>
          <a:xfrm>
            <a:off x="554736" y="2376508"/>
            <a:ext cx="4712208" cy="3139321"/>
          </a:xfrm>
          <a:prstGeom prst="rect">
            <a:avLst/>
          </a:prstGeom>
          <a:noFill/>
        </p:spPr>
        <p:txBody>
          <a:bodyPr wrap="square" rtlCol="0">
            <a:spAutoFit/>
          </a:bodyPr>
          <a:lstStyle/>
          <a:p>
            <a:r>
              <a:rPr lang="en-US" dirty="0"/>
              <a:t>Finally we evaluates the best model found during the hyperparameter search using </a:t>
            </a:r>
            <a:r>
              <a:rPr lang="en-US" dirty="0" err="1"/>
              <a:t>Keras</a:t>
            </a:r>
            <a:r>
              <a:rPr lang="en-US" dirty="0"/>
              <a:t> Tuner against the full test data. </a:t>
            </a:r>
          </a:p>
          <a:p>
            <a:endParaRPr lang="en-US" dirty="0"/>
          </a:p>
          <a:p>
            <a:r>
              <a:rPr lang="en-US" dirty="0"/>
              <a:t>It retrieves the best model from the tuner, evaluates its performance on the scaled test data </a:t>
            </a:r>
            <a:r>
              <a:rPr lang="en-US" dirty="0" err="1"/>
              <a:t>X_test_scaled</a:t>
            </a:r>
            <a:r>
              <a:rPr lang="en-US" dirty="0"/>
              <a:t> and </a:t>
            </a:r>
            <a:r>
              <a:rPr lang="en-US" dirty="0" err="1"/>
              <a:t>y_test</a:t>
            </a:r>
            <a:r>
              <a:rPr lang="en-US" dirty="0"/>
              <a:t>, and prints out the loss and accuracy metrics. </a:t>
            </a:r>
          </a:p>
          <a:p>
            <a:endParaRPr lang="en-US" dirty="0"/>
          </a:p>
          <a:p>
            <a:r>
              <a:rPr lang="en-US" dirty="0"/>
              <a:t>This step helps us understand how well the optimized model performs on unseen data.</a:t>
            </a:r>
          </a:p>
        </p:txBody>
      </p:sp>
    </p:spTree>
    <p:extLst>
      <p:ext uri="{BB962C8B-B14F-4D97-AF65-F5344CB8AC3E}">
        <p14:creationId xmlns:p14="http://schemas.microsoft.com/office/powerpoint/2010/main" val="1948013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609957" y="1119031"/>
            <a:ext cx="4384736" cy="4619938"/>
          </a:xfrm>
          <a:noFill/>
        </p:spPr>
        <p:txBody>
          <a:bodyPr>
            <a:noAutofit/>
          </a:bodyPr>
          <a:lstStyle/>
          <a:p>
            <a:r>
              <a:rPr lang="en-US" sz="8000" b="1" dirty="0"/>
              <a:t>Agenda</a:t>
            </a:r>
            <a:endParaRPr lang="en-US" sz="8000" dirty="0"/>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5801708" y="554942"/>
            <a:ext cx="5552091" cy="5768220"/>
          </a:xfrm>
          <a:noFill/>
        </p:spPr>
        <p:txBody>
          <a:bodyPr>
            <a:normAutofit/>
          </a:bodyPr>
          <a:lstStyle/>
          <a:p>
            <a:pPr marL="457200" indent="-457200">
              <a:buFont typeface="+mj-lt"/>
              <a:buAutoNum type="arabicPeriod"/>
            </a:pPr>
            <a:r>
              <a:rPr lang="en-US" dirty="0"/>
              <a:t>Introduction </a:t>
            </a:r>
          </a:p>
          <a:p>
            <a:pPr marL="457200" indent="-457200">
              <a:buFont typeface="+mj-lt"/>
              <a:buAutoNum type="arabicPeriod"/>
            </a:pPr>
            <a:r>
              <a:rPr lang="en-US" dirty="0"/>
              <a:t>Data Collection Methods </a:t>
            </a:r>
          </a:p>
          <a:p>
            <a:pPr marL="457200" indent="-457200">
              <a:buFont typeface="+mj-lt"/>
              <a:buAutoNum type="arabicPeriod"/>
            </a:pPr>
            <a:r>
              <a:rPr lang="en-US" dirty="0"/>
              <a:t>Transforming/ Cleaning Process</a:t>
            </a:r>
          </a:p>
          <a:p>
            <a:pPr marL="457200" indent="-457200">
              <a:buFont typeface="+mj-lt"/>
              <a:buAutoNum type="arabicPeriod"/>
            </a:pPr>
            <a:r>
              <a:rPr lang="en-US" dirty="0"/>
              <a:t>Model</a:t>
            </a:r>
          </a:p>
          <a:p>
            <a:pPr marL="457200" indent="-457200">
              <a:buFont typeface="+mj-lt"/>
              <a:buAutoNum type="arabicPeriod"/>
            </a:pPr>
            <a:r>
              <a:rPr lang="en-US" dirty="0"/>
              <a:t>Visualizations</a:t>
            </a:r>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3920724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838200" y="304803"/>
            <a:ext cx="10515600" cy="1472974"/>
          </a:xfrm>
          <a:noFill/>
        </p:spPr>
        <p:txBody>
          <a:bodyPr anchor="ctr"/>
          <a:lstStyle/>
          <a:p>
            <a:r>
              <a:rPr lang="en-US" dirty="0"/>
              <a:t>Data</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3"/>
          </p:nvPr>
        </p:nvSpPr>
        <p:spPr>
          <a:xfrm>
            <a:off x="838200" y="1838099"/>
            <a:ext cx="8012113" cy="3242125"/>
          </a:xfrm>
          <a:noFill/>
        </p:spPr>
        <p:txBody>
          <a:bodyPr vert="horz" lIns="91440" tIns="45720" rIns="91440" bIns="45720" rtlCol="0" anchor="t">
            <a:normAutofit/>
          </a:bodyPr>
          <a:lstStyle/>
          <a:p>
            <a:pPr marL="0" indent="0">
              <a:buNone/>
            </a:pPr>
            <a:r>
              <a:rPr lang="en-US" b="1" dirty="0"/>
              <a:t>For this project, a database for heart disease was pulled from a UC Irvine Machine Learning Repository.</a:t>
            </a:r>
          </a:p>
          <a:p>
            <a:pPr marL="0" indent="0">
              <a:buNone/>
            </a:pPr>
            <a:endParaRPr lang="en-US" dirty="0"/>
          </a:p>
          <a:p>
            <a:pPr marL="0" indent="0">
              <a:buNone/>
            </a:pPr>
            <a:r>
              <a:rPr lang="en-US" sz="2400" b="1" dirty="0"/>
              <a:t>Project Description</a:t>
            </a:r>
          </a:p>
          <a:p>
            <a:pPr marL="0" indent="0">
              <a:buNone/>
            </a:pPr>
            <a:r>
              <a:rPr lang="en-US" sz="1800" b="1" kern="100" dirty="0">
                <a:ln>
                  <a:noFill/>
                </a:ln>
                <a:solidFill>
                  <a:srgbClr val="000000"/>
                </a:solidFill>
                <a:effectLst/>
                <a:uFill>
                  <a:solidFill>
                    <a:srgbClr val="000000"/>
                  </a:solidFill>
                </a:uFill>
                <a:latin typeface="Avenir Next LT Pro Light (Body)"/>
                <a:ea typeface="Arial Unicode MS"/>
                <a:cs typeface="Arial Unicode MS"/>
              </a:rPr>
              <a:t>The primary objective is to utilize machine learning models on a dataset of patient information to predict whether a person has heart disease.</a:t>
            </a:r>
          </a:p>
          <a:p>
            <a:pPr marL="0" indent="0">
              <a:buNone/>
            </a:pPr>
            <a:endParaRPr lang="en-US" dirty="0"/>
          </a:p>
        </p:txBody>
      </p:sp>
    </p:spTree>
    <p:extLst>
      <p:ext uri="{BB962C8B-B14F-4D97-AF65-F5344CB8AC3E}">
        <p14:creationId xmlns:p14="http://schemas.microsoft.com/office/powerpoint/2010/main" val="3666674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Placeholder 5" descr="Boy playing in playground in front of apartment building&#10;">
            <a:extLst>
              <a:ext uri="{FF2B5EF4-FFF2-40B4-BE49-F238E27FC236}">
                <a16:creationId xmlns:a16="http://schemas.microsoft.com/office/drawing/2014/main" id="{46148692-01F9-F0AF-248D-A06D949F3145}"/>
              </a:ext>
            </a:extLst>
          </p:cNvPr>
          <p:cNvPicPr>
            <a:picLocks noGrp="1" noChangeAspect="1"/>
          </p:cNvPicPr>
          <p:nvPr>
            <p:ph type="pic" sz="quarter" idx="10"/>
          </p:nvPr>
        </p:nvPicPr>
        <p:blipFill rotWithShape="1">
          <a:blip r:embed="rId3"/>
          <a:srcRect/>
          <a:stretch/>
        </p:blipFill>
        <p:spPr>
          <a:xfrm>
            <a:off x="0" y="0"/>
            <a:ext cx="12192000" cy="6858000"/>
          </a:xfrm>
        </p:spPr>
      </p:pic>
      <p:sp>
        <p:nvSpPr>
          <p:cNvPr id="3" name="Title 2">
            <a:extLst>
              <a:ext uri="{FF2B5EF4-FFF2-40B4-BE49-F238E27FC236}">
                <a16:creationId xmlns:a16="http://schemas.microsoft.com/office/drawing/2014/main" id="{A0034E89-1952-5288-08A0-70A4A73BE39E}"/>
              </a:ext>
            </a:extLst>
          </p:cNvPr>
          <p:cNvSpPr>
            <a:spLocks noGrp="1"/>
          </p:cNvSpPr>
          <p:nvPr>
            <p:ph type="title"/>
          </p:nvPr>
        </p:nvSpPr>
        <p:spPr>
          <a:xfrm>
            <a:off x="2868168" y="923544"/>
            <a:ext cx="6455664" cy="5010912"/>
          </a:xfrm>
          <a:noFill/>
        </p:spPr>
        <p:txBody>
          <a:bodyPr anchor="ctr"/>
          <a:lstStyle/>
          <a:p>
            <a:r>
              <a:rPr lang="en-US" dirty="0"/>
              <a:t>Extraction/Data Collection </a:t>
            </a:r>
          </a:p>
        </p:txBody>
      </p:sp>
    </p:spTree>
    <p:extLst>
      <p:ext uri="{BB962C8B-B14F-4D97-AF65-F5344CB8AC3E}">
        <p14:creationId xmlns:p14="http://schemas.microsoft.com/office/powerpoint/2010/main" val="1756128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omputer">
            <a:extLst>
              <a:ext uri="{FF2B5EF4-FFF2-40B4-BE49-F238E27FC236}">
                <a16:creationId xmlns:a16="http://schemas.microsoft.com/office/drawing/2014/main" id="{24F6B1C0-98D8-CFD6-965F-97A77E43C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7194" y="206847"/>
            <a:ext cx="4491367" cy="3057561"/>
          </a:xfrm>
          <a:prstGeom prst="rect">
            <a:avLst/>
          </a:prstGeom>
        </p:spPr>
      </p:pic>
      <p:pic>
        <p:nvPicPr>
          <p:cNvPr id="16" name="Picture 15" descr="A screenshot of a computer program&#10;&#10;Description automatically generated">
            <a:extLst>
              <a:ext uri="{FF2B5EF4-FFF2-40B4-BE49-F238E27FC236}">
                <a16:creationId xmlns:a16="http://schemas.microsoft.com/office/drawing/2014/main" id="{94584966-EFEF-889E-CCA3-8FA250784537}"/>
              </a:ext>
            </a:extLst>
          </p:cNvPr>
          <p:cNvPicPr>
            <a:picLocks noChangeAspect="1"/>
          </p:cNvPicPr>
          <p:nvPr/>
        </p:nvPicPr>
        <p:blipFill rotWithShape="1">
          <a:blip r:embed="rId4">
            <a:extLst>
              <a:ext uri="{28A0092B-C50C-407E-A947-70E740481C1C}">
                <a14:useLocalDpi xmlns:a14="http://schemas.microsoft.com/office/drawing/2010/main" val="0"/>
              </a:ext>
            </a:extLst>
          </a:blip>
          <a:srcRect l="86" r="32546" b="69451"/>
          <a:stretch/>
        </p:blipFill>
        <p:spPr>
          <a:xfrm>
            <a:off x="6987194" y="3741114"/>
            <a:ext cx="4491368" cy="1847462"/>
          </a:xfrm>
          <a:prstGeom prst="rect">
            <a:avLst/>
          </a:prstGeom>
        </p:spPr>
      </p:pic>
      <p:sp>
        <p:nvSpPr>
          <p:cNvPr id="19" name="TextBox 18">
            <a:extLst>
              <a:ext uri="{FF2B5EF4-FFF2-40B4-BE49-F238E27FC236}">
                <a16:creationId xmlns:a16="http://schemas.microsoft.com/office/drawing/2014/main" id="{736A0F59-43DC-DDCE-BEE9-7BF9C3EAEB04}"/>
              </a:ext>
            </a:extLst>
          </p:cNvPr>
          <p:cNvSpPr txBox="1"/>
          <p:nvPr/>
        </p:nvSpPr>
        <p:spPr>
          <a:xfrm>
            <a:off x="539496" y="640080"/>
            <a:ext cx="5321808" cy="4801314"/>
          </a:xfrm>
          <a:prstGeom prst="rect">
            <a:avLst/>
          </a:prstGeom>
          <a:noFill/>
        </p:spPr>
        <p:txBody>
          <a:bodyPr wrap="square" rtlCol="0">
            <a:spAutoFit/>
          </a:bodyPr>
          <a:lstStyle/>
          <a:p>
            <a:pPr marL="342900" indent="-342900">
              <a:buAutoNum type="arabicPeriod"/>
            </a:pPr>
            <a:r>
              <a:rPr lang="en-US" dirty="0"/>
              <a:t>Fetching data from UC repo</a:t>
            </a:r>
          </a:p>
          <a:p>
            <a:r>
              <a:rPr lang="en-US" dirty="0"/>
              <a:t>   </a:t>
            </a:r>
          </a:p>
          <a:p>
            <a:r>
              <a:rPr lang="en-US" dirty="0"/>
              <a:t>    We Began by grabbing our first dataset from the provided Repo. </a:t>
            </a:r>
          </a:p>
          <a:p>
            <a:endParaRPr lang="en-US" dirty="0"/>
          </a:p>
          <a:p>
            <a:r>
              <a:rPr lang="en-US" dirty="0"/>
              <a:t>Only Data from Cleveland was provided in the repo</a:t>
            </a:r>
          </a:p>
          <a:p>
            <a:endParaRPr lang="en-US" dirty="0"/>
          </a:p>
          <a:p>
            <a:endParaRPr lang="en-US" dirty="0"/>
          </a:p>
          <a:p>
            <a:r>
              <a:rPr lang="en-US" dirty="0"/>
              <a:t>2.) Fetching remaining data sets </a:t>
            </a:r>
          </a:p>
          <a:p>
            <a:endParaRPr lang="en-US" dirty="0"/>
          </a:p>
          <a:p>
            <a:r>
              <a:rPr lang="en-US" dirty="0"/>
              <a:t>The data from the other three locations-- Hungary, Switzerland, and VA Long Beach-- which we downloaded as .data files from the UC repo. </a:t>
            </a:r>
          </a:p>
          <a:p>
            <a:endParaRPr lang="en-US" dirty="0"/>
          </a:p>
          <a:p>
            <a:r>
              <a:rPr lang="en-US" dirty="0"/>
              <a:t>Finally, we will combine the four locations into one dataset.</a:t>
            </a:r>
          </a:p>
        </p:txBody>
      </p:sp>
    </p:spTree>
    <p:extLst>
      <p:ext uri="{BB962C8B-B14F-4D97-AF65-F5344CB8AC3E}">
        <p14:creationId xmlns:p14="http://schemas.microsoft.com/office/powerpoint/2010/main" val="3293924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2815929" y="2117921"/>
            <a:ext cx="6560142" cy="3063149"/>
          </a:xfrm>
          <a:noFill/>
        </p:spPr>
        <p:txBody>
          <a:bodyPr/>
          <a:lstStyle/>
          <a:p>
            <a:r>
              <a:rPr lang="en-US" dirty="0"/>
              <a:t>Transform/Data Cleaning </a:t>
            </a:r>
          </a:p>
        </p:txBody>
      </p:sp>
    </p:spTree>
    <p:extLst>
      <p:ext uri="{BB962C8B-B14F-4D97-AF65-F5344CB8AC3E}">
        <p14:creationId xmlns:p14="http://schemas.microsoft.com/office/powerpoint/2010/main" val="363098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125"/>
            <a:ext cx="10515600" cy="1325563"/>
          </a:xfrm>
          <a:noFill/>
        </p:spPr>
        <p:txBody>
          <a:bodyPr anchor="ctr"/>
          <a:lstStyle/>
          <a:p>
            <a:r>
              <a:rPr lang="en-US" dirty="0"/>
              <a:t>Transforming Data</a:t>
            </a:r>
          </a:p>
        </p:txBody>
      </p:sp>
      <p:pic>
        <p:nvPicPr>
          <p:cNvPr id="8" name="Content Placeholder 7" descr="A screenshot of a computer program">
            <a:extLst>
              <a:ext uri="{FF2B5EF4-FFF2-40B4-BE49-F238E27FC236}">
                <a16:creationId xmlns:a16="http://schemas.microsoft.com/office/drawing/2014/main" id="{17525C3F-85C8-198B-9094-9CC12DF8722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614063" y="1027906"/>
            <a:ext cx="4861869" cy="4627306"/>
          </a:xfrm>
          <a:noFill/>
        </p:spPr>
      </p:pic>
      <p:sp>
        <p:nvSpPr>
          <p:cNvPr id="9" name="TextBox 8">
            <a:extLst>
              <a:ext uri="{FF2B5EF4-FFF2-40B4-BE49-F238E27FC236}">
                <a16:creationId xmlns:a16="http://schemas.microsoft.com/office/drawing/2014/main" id="{71EEC05B-700E-59E4-274B-A6F581FE3C60}"/>
              </a:ext>
            </a:extLst>
          </p:cNvPr>
          <p:cNvSpPr txBox="1"/>
          <p:nvPr/>
        </p:nvSpPr>
        <p:spPr>
          <a:xfrm>
            <a:off x="716067" y="1885071"/>
            <a:ext cx="5712867" cy="3046988"/>
          </a:xfrm>
          <a:prstGeom prst="rect">
            <a:avLst/>
          </a:prstGeom>
          <a:noFill/>
        </p:spPr>
        <p:txBody>
          <a:bodyPr wrap="square" rtlCol="0">
            <a:spAutoFit/>
          </a:bodyPr>
          <a:lstStyle/>
          <a:p>
            <a:r>
              <a:rPr lang="en-US" sz="2400" dirty="0"/>
              <a:t>The dataset contains  categorical variables. ‘num’, which indicates the presence and severity of heart disease on a scale of 0 to 4. </a:t>
            </a:r>
          </a:p>
          <a:p>
            <a:endParaRPr lang="en-US" sz="2400" dirty="0"/>
          </a:p>
          <a:p>
            <a:r>
              <a:rPr lang="en-US" sz="2400" dirty="0"/>
              <a:t>For the purpose of our analysis, we will convert this into a binary variable that indicates the presence of heart disease.</a:t>
            </a:r>
          </a:p>
        </p:txBody>
      </p:sp>
    </p:spTree>
    <p:extLst>
      <p:ext uri="{BB962C8B-B14F-4D97-AF65-F5344CB8AC3E}">
        <p14:creationId xmlns:p14="http://schemas.microsoft.com/office/powerpoint/2010/main" val="1127649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0" y="-192025"/>
            <a:ext cx="10515600" cy="1325563"/>
          </a:xfrm>
          <a:noFill/>
        </p:spPr>
        <p:txBody>
          <a:bodyPr anchor="ctr"/>
          <a:lstStyle/>
          <a:p>
            <a:r>
              <a:rPr lang="en-US" dirty="0"/>
              <a:t>Transforming Data </a:t>
            </a:r>
          </a:p>
        </p:txBody>
      </p:sp>
      <p:pic>
        <p:nvPicPr>
          <p:cNvPr id="6" name="Content Placeholder 5" descr="A screenshot of a computer&#10;&#10;Description automatically generated">
            <a:extLst>
              <a:ext uri="{FF2B5EF4-FFF2-40B4-BE49-F238E27FC236}">
                <a16:creationId xmlns:a16="http://schemas.microsoft.com/office/drawing/2014/main" id="{19FE73BF-C5E9-9E2D-7570-45DC64EB4555}"/>
              </a:ext>
            </a:extLst>
          </p:cNvPr>
          <p:cNvPicPr>
            <a:picLocks noGrp="1" noChangeAspect="1"/>
          </p:cNvPicPr>
          <p:nvPr>
            <p:ph sz="half" idx="15"/>
          </p:nvPr>
        </p:nvPicPr>
        <p:blipFill rotWithShape="1">
          <a:blip r:embed="rId3">
            <a:extLst>
              <a:ext uri="{28A0092B-C50C-407E-A947-70E740481C1C}">
                <a14:useLocalDpi xmlns:a14="http://schemas.microsoft.com/office/drawing/2010/main" val="0"/>
              </a:ext>
            </a:extLst>
          </a:blip>
          <a:srcRect t="-1" b="64019"/>
          <a:stretch/>
        </p:blipFill>
        <p:spPr>
          <a:xfrm>
            <a:off x="4226937" y="937100"/>
            <a:ext cx="4987918" cy="2024126"/>
          </a:xfrm>
          <a:noFill/>
        </p:spPr>
      </p:pic>
      <p:sp>
        <p:nvSpPr>
          <p:cNvPr id="7" name="TextBox 6">
            <a:extLst>
              <a:ext uri="{FF2B5EF4-FFF2-40B4-BE49-F238E27FC236}">
                <a16:creationId xmlns:a16="http://schemas.microsoft.com/office/drawing/2014/main" id="{3E371463-97E6-09C4-A551-6E7C7C9CA995}"/>
              </a:ext>
            </a:extLst>
          </p:cNvPr>
          <p:cNvSpPr txBox="1"/>
          <p:nvPr/>
        </p:nvSpPr>
        <p:spPr>
          <a:xfrm>
            <a:off x="85134" y="1203592"/>
            <a:ext cx="427796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Many cells contain a “?” As an entry, which is not detected as a missing value, so we will convert cells with ?’s to Na’s then use .</a:t>
            </a:r>
            <a:r>
              <a:rPr lang="en-US" dirty="0" err="1"/>
              <a:t>dropna</a:t>
            </a:r>
            <a:r>
              <a:rPr lang="en-US" dirty="0"/>
              <a:t>()</a:t>
            </a:r>
          </a:p>
        </p:txBody>
      </p:sp>
      <p:pic>
        <p:nvPicPr>
          <p:cNvPr id="9" name="Picture 8" descr="A screenshot of a computer program">
            <a:extLst>
              <a:ext uri="{FF2B5EF4-FFF2-40B4-BE49-F238E27FC236}">
                <a16:creationId xmlns:a16="http://schemas.microsoft.com/office/drawing/2014/main" id="{DE0DC046-F8AC-E71E-6E6B-631D5A2B4F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3018" y="470757"/>
            <a:ext cx="2888982" cy="5548621"/>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C2633227-9C27-6B33-90B6-A6B10ABC97D2}"/>
              </a:ext>
            </a:extLst>
          </p:cNvPr>
          <p:cNvPicPr>
            <a:picLocks noChangeAspect="1"/>
          </p:cNvPicPr>
          <p:nvPr/>
        </p:nvPicPr>
        <p:blipFill rotWithShape="1">
          <a:blip r:embed="rId3">
            <a:extLst>
              <a:ext uri="{28A0092B-C50C-407E-A947-70E740481C1C}">
                <a14:useLocalDpi xmlns:a14="http://schemas.microsoft.com/office/drawing/2010/main" val="0"/>
              </a:ext>
            </a:extLst>
          </a:blip>
          <a:srcRect l="-925" t="82764" r="31670" b="-267"/>
          <a:stretch/>
        </p:blipFill>
        <p:spPr>
          <a:xfrm>
            <a:off x="4133088" y="3200778"/>
            <a:ext cx="5081767" cy="1493774"/>
          </a:xfrm>
          <a:prstGeom prst="rect">
            <a:avLst/>
          </a:prstGeom>
        </p:spPr>
      </p:pic>
      <p:sp>
        <p:nvSpPr>
          <p:cNvPr id="12" name="TextBox 11">
            <a:extLst>
              <a:ext uri="{FF2B5EF4-FFF2-40B4-BE49-F238E27FC236}">
                <a16:creationId xmlns:a16="http://schemas.microsoft.com/office/drawing/2014/main" id="{2325B751-A6CB-6143-208B-ECF0554034DC}"/>
              </a:ext>
            </a:extLst>
          </p:cNvPr>
          <p:cNvSpPr txBox="1"/>
          <p:nvPr/>
        </p:nvSpPr>
        <p:spPr>
          <a:xfrm>
            <a:off x="61165" y="2516504"/>
            <a:ext cx="391690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Our number of observations falls to just 299, which is hardly better than just using the Cleveland dataset which contains no missing values </a:t>
            </a:r>
          </a:p>
          <a:p>
            <a:endParaRPr lang="en-US" dirty="0"/>
          </a:p>
          <a:p>
            <a:pPr marL="285750" indent="-285750">
              <a:buFont typeface="Arial" panose="020B0604020202020204" pitchFamily="34" charset="0"/>
              <a:buChar char="•"/>
            </a:pPr>
            <a:r>
              <a:rPr lang="en-US" dirty="0"/>
              <a:t>Instead, we will drop the two most problematic columns, ‘ca’ and ‘</a:t>
            </a:r>
            <a:r>
              <a:rPr lang="en-US" dirty="0" err="1"/>
              <a:t>thal</a:t>
            </a:r>
            <a:r>
              <a:rPr lang="en-US" dirty="0"/>
              <a:t>’, before using the .replace() function, to keep more observation </a:t>
            </a:r>
            <a:r>
              <a:rPr lang="en-US" dirty="0" err="1"/>
              <a:t>instact</a:t>
            </a:r>
            <a:r>
              <a:rPr lang="en-US" dirty="0"/>
              <a:t>.</a:t>
            </a:r>
          </a:p>
          <a:p>
            <a:endParaRPr lang="en-US" dirty="0"/>
          </a:p>
        </p:txBody>
      </p:sp>
    </p:spTree>
    <p:extLst>
      <p:ext uri="{BB962C8B-B14F-4D97-AF65-F5344CB8AC3E}">
        <p14:creationId xmlns:p14="http://schemas.microsoft.com/office/powerpoint/2010/main" val="729609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0" y="198437"/>
            <a:ext cx="4821936" cy="1228027"/>
          </a:xfrm>
          <a:noFill/>
        </p:spPr>
        <p:txBody>
          <a:bodyPr anchor="b"/>
          <a:lstStyle/>
          <a:p>
            <a:r>
              <a:rPr lang="en-US" dirty="0"/>
              <a:t>Cleaning Data </a:t>
            </a:r>
          </a:p>
        </p:txBody>
      </p:sp>
      <p:sp>
        <p:nvSpPr>
          <p:cNvPr id="4" name="TextBox 3">
            <a:extLst>
              <a:ext uri="{FF2B5EF4-FFF2-40B4-BE49-F238E27FC236}">
                <a16:creationId xmlns:a16="http://schemas.microsoft.com/office/drawing/2014/main" id="{C3E1932E-99AA-41EF-B219-8FF1265FC7B2}"/>
              </a:ext>
            </a:extLst>
          </p:cNvPr>
          <p:cNvSpPr txBox="1"/>
          <p:nvPr/>
        </p:nvSpPr>
        <p:spPr>
          <a:xfrm>
            <a:off x="535223" y="2302235"/>
            <a:ext cx="395935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Finished cleaning the data by removing cells with identical values that were being read as two separate numbers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checked for outliers and additional possible issues</a:t>
            </a:r>
          </a:p>
        </p:txBody>
      </p:sp>
      <p:pic>
        <p:nvPicPr>
          <p:cNvPr id="8" name="Picture 7" descr="A screenshot of a computer program&#10;&#10;Description automatically generated">
            <a:extLst>
              <a:ext uri="{FF2B5EF4-FFF2-40B4-BE49-F238E27FC236}">
                <a16:creationId xmlns:a16="http://schemas.microsoft.com/office/drawing/2014/main" id="{29AA12BA-35AB-8AAD-8F4D-82D6E75C23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9" y="1541482"/>
            <a:ext cx="2888283" cy="3775036"/>
          </a:xfrm>
          <a:prstGeom prst="rect">
            <a:avLst/>
          </a:prstGeom>
        </p:spPr>
      </p:pic>
      <p:pic>
        <p:nvPicPr>
          <p:cNvPr id="12" name="Picture 11" descr="A screenshot of a computer program&#10;&#10;Description automatically generated">
            <a:extLst>
              <a:ext uri="{FF2B5EF4-FFF2-40B4-BE49-F238E27FC236}">
                <a16:creationId xmlns:a16="http://schemas.microsoft.com/office/drawing/2014/main" id="{794243E8-D042-0514-75C2-E494DA389F5C}"/>
              </a:ext>
            </a:extLst>
          </p:cNvPr>
          <p:cNvPicPr>
            <a:picLocks noChangeAspect="1"/>
          </p:cNvPicPr>
          <p:nvPr/>
        </p:nvPicPr>
        <p:blipFill rotWithShape="1">
          <a:blip r:embed="rId4">
            <a:extLst>
              <a:ext uri="{28A0092B-C50C-407E-A947-70E740481C1C}">
                <a14:useLocalDpi xmlns:a14="http://schemas.microsoft.com/office/drawing/2010/main" val="0"/>
              </a:ext>
            </a:extLst>
          </a:blip>
          <a:srcRect b="77009"/>
          <a:stretch/>
        </p:blipFill>
        <p:spPr>
          <a:xfrm>
            <a:off x="7537706" y="1541482"/>
            <a:ext cx="4450078" cy="1014984"/>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C7A1E4C1-A614-D02F-7625-6FCE11C63E19}"/>
              </a:ext>
            </a:extLst>
          </p:cNvPr>
          <p:cNvPicPr>
            <a:picLocks noChangeAspect="1"/>
          </p:cNvPicPr>
          <p:nvPr/>
        </p:nvPicPr>
        <p:blipFill rotWithShape="1">
          <a:blip r:embed="rId5">
            <a:extLst>
              <a:ext uri="{28A0092B-C50C-407E-A947-70E740481C1C}">
                <a14:useLocalDpi xmlns:a14="http://schemas.microsoft.com/office/drawing/2010/main" val="0"/>
              </a:ext>
            </a:extLst>
          </a:blip>
          <a:srcRect b="12955"/>
          <a:stretch/>
        </p:blipFill>
        <p:spPr>
          <a:xfrm>
            <a:off x="7537706" y="2650385"/>
            <a:ext cx="4495155" cy="3775036"/>
          </a:xfrm>
          <a:prstGeom prst="rect">
            <a:avLst/>
          </a:prstGeom>
        </p:spPr>
      </p:pic>
    </p:spTree>
    <p:extLst>
      <p:ext uri="{BB962C8B-B14F-4D97-AF65-F5344CB8AC3E}">
        <p14:creationId xmlns:p14="http://schemas.microsoft.com/office/powerpoint/2010/main" val="2737241225"/>
      </p:ext>
    </p:extLst>
  </p:cSld>
  <p:clrMapOvr>
    <a:masterClrMapping/>
  </p:clrMapOvr>
</p:sld>
</file>

<file path=ppt/theme/theme1.xml><?xml version="1.0" encoding="utf-8"?>
<a:theme xmlns:a="http://schemas.openxmlformats.org/drawingml/2006/main" name="Custom">
  <a:themeElements>
    <a:clrScheme name="TM78504181">
      <a:dk1>
        <a:srgbClr val="000000"/>
      </a:dk1>
      <a:lt1>
        <a:srgbClr val="FFFFFF"/>
      </a:lt1>
      <a:dk2>
        <a:srgbClr val="FFF8F4"/>
      </a:dk2>
      <a:lt2>
        <a:srgbClr val="E8E8E8"/>
      </a:lt2>
      <a:accent1>
        <a:srgbClr val="EE7660"/>
      </a:accent1>
      <a:accent2>
        <a:srgbClr val="4D90EF"/>
      </a:accent2>
      <a:accent3>
        <a:srgbClr val="5B5160"/>
      </a:accent3>
      <a:accent4>
        <a:srgbClr val="2BC2B4"/>
      </a:accent4>
      <a:accent5>
        <a:srgbClr val="C097F8"/>
      </a:accent5>
      <a:accent6>
        <a:srgbClr val="FF9413"/>
      </a:accent6>
      <a:hlink>
        <a:srgbClr val="467886"/>
      </a:hlink>
      <a:folHlink>
        <a:srgbClr val="96607D"/>
      </a:folHlink>
    </a:clrScheme>
    <a:fontScheme name="Custom 49">
      <a:majorFont>
        <a:latin typeface="Tw Cen MT"/>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78504181_Win32_SL_V11" id="{D9600F65-346D-4C25-A611-673E5C44A142}" vid="{299F2556-E258-444F-A1E6-FA759CE228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60708A-6461-4D7F-883F-7E25D731D326}">
  <ds:schemaRefs>
    <ds:schemaRef ds:uri="http://schemas.microsoft.com/sharepoint/v3/contenttype/forms"/>
  </ds:schemaRefs>
</ds:datastoreItem>
</file>

<file path=customXml/itemProps2.xml><?xml version="1.0" encoding="utf-8"?>
<ds:datastoreItem xmlns:ds="http://schemas.openxmlformats.org/officeDocument/2006/customXml" ds:itemID="{E130005B-6102-4F3C-A26F-485DF1BF971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2BC90B52-91C7-4BE9-8AE0-180FFFE110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{6EB0C0B2-FB66-4671-BED8-E09FD05F106C}tf78504181_win32</Template>
  <TotalTime>307</TotalTime>
  <Words>955</Words>
  <Application>Microsoft Office PowerPoint</Application>
  <PresentationFormat>Widescreen</PresentationFormat>
  <Paragraphs>86</Paragraphs>
  <Slides>17</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Aptos</vt:lpstr>
      <vt:lpstr>Arial</vt:lpstr>
      <vt:lpstr>Avenir Next LT Pro</vt:lpstr>
      <vt:lpstr>Avenir Next LT Pro Light</vt:lpstr>
      <vt:lpstr>Avenir Next LT Pro Light (Body)</vt:lpstr>
      <vt:lpstr>Calibri</vt:lpstr>
      <vt:lpstr>Tw Cen MT</vt:lpstr>
      <vt:lpstr>Tw Cen MT (Headings)\</vt:lpstr>
      <vt:lpstr>Custom</vt:lpstr>
      <vt:lpstr>presented by Amanda, Charity, &amp; Sergio</vt:lpstr>
      <vt:lpstr>Agenda</vt:lpstr>
      <vt:lpstr>Data</vt:lpstr>
      <vt:lpstr>Extraction/Data Collection </vt:lpstr>
      <vt:lpstr>PowerPoint Presentation</vt:lpstr>
      <vt:lpstr>Transform/Data Cleaning </vt:lpstr>
      <vt:lpstr>Transforming Data</vt:lpstr>
      <vt:lpstr>Transforming Data </vt:lpstr>
      <vt:lpstr>Cleaning Data </vt:lpstr>
      <vt:lpstr>Logistic Regression Model</vt:lpstr>
      <vt:lpstr>Data Preparation </vt:lpstr>
      <vt:lpstr>Training and Testing Data </vt:lpstr>
      <vt:lpstr>Creating the model</vt:lpstr>
      <vt:lpstr>Evaluate the models performance </vt:lpstr>
      <vt:lpstr>Using Keras Tuner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Amanda, Charity, &amp; Sergio</dc:title>
  <dc:creator>Sergio Villa</dc:creator>
  <cp:lastModifiedBy>Sergio Villa</cp:lastModifiedBy>
  <cp:revision>2</cp:revision>
  <dcterms:created xsi:type="dcterms:W3CDTF">2024-05-07T00:12:03Z</dcterms:created>
  <dcterms:modified xsi:type="dcterms:W3CDTF">2024-05-10T00:18:53Z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